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6"/>
  </p:notesMasterIdLst>
  <p:handoutMasterIdLst>
    <p:handoutMasterId r:id="rId27"/>
  </p:handoutMasterIdLst>
  <p:sldIdLst>
    <p:sldId id="256" r:id="rId2"/>
    <p:sldId id="257" r:id="rId3"/>
    <p:sldId id="259" r:id="rId4"/>
    <p:sldId id="289" r:id="rId5"/>
    <p:sldId id="292" r:id="rId6"/>
    <p:sldId id="275" r:id="rId7"/>
    <p:sldId id="260" r:id="rId8"/>
    <p:sldId id="286" r:id="rId9"/>
    <p:sldId id="283" r:id="rId10"/>
    <p:sldId id="284" r:id="rId11"/>
    <p:sldId id="267" r:id="rId12"/>
    <p:sldId id="270" r:id="rId13"/>
    <p:sldId id="262" r:id="rId14"/>
    <p:sldId id="290" r:id="rId15"/>
    <p:sldId id="263" r:id="rId16"/>
    <p:sldId id="291" r:id="rId17"/>
    <p:sldId id="288" r:id="rId18"/>
    <p:sldId id="269" r:id="rId19"/>
    <p:sldId id="276" r:id="rId20"/>
    <p:sldId id="277" r:id="rId21"/>
    <p:sldId id="278" r:id="rId22"/>
    <p:sldId id="279" r:id="rId23"/>
    <p:sldId id="293" r:id="rId24"/>
    <p:sldId id="294" r:id="rId25"/>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54" autoAdjust="0"/>
  </p:normalViewPr>
  <p:slideViewPr>
    <p:cSldViewPr>
      <p:cViewPr>
        <p:scale>
          <a:sx n="100" d="100"/>
          <a:sy n="100" d="100"/>
        </p:scale>
        <p:origin x="162" y="19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4th%20year%20project\Birendra%20Kumar\DFT%20Data%20Proces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4th%20year%20project\Crash_Analysis_v1_2_Sept(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ELia\AppData\Local\Temp\Crash_Analysis_v2_9_Oc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ELia\AppData\Local\Temp\Crash_Analysis_v2_9_Oc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4th%20year%20project\Birendra%20Kumar\DFT%20Data%20Proces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ELia\AppData\Local\Temp\Analysis%20All%20Roads%20v1%2022%20Augst%20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4th%20year%20project\processed%20data\combined%2035-4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4th%20year%20project\processed%20data\GN%20vs%20Traffic.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INO\DATA\HOME\ANAT022\SH11%20(Otaika)\otaika%20quarr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ELia\AppData\Local\Temp\Analysis%20All%20Roads%20v1%2022%20Augst%20final.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4th%20year%20project\SH11%20(Otaika)\otaika%20quarr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4th%20year%20project\Crash_Analysis_v1_2_Sept(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483747047349591"/>
          <c:y val="0.12439479166666727"/>
          <c:w val="0.77793924192667852"/>
          <c:h val="0.65140729166666667"/>
        </c:manualLayout>
      </c:layout>
      <c:scatterChart>
        <c:scatterStyle val="smoothMarker"/>
        <c:ser>
          <c:idx val="6"/>
          <c:order val="0"/>
          <c:tx>
            <c:v>South Auckland 2 Greywacke Grade 4 - Polished</c:v>
          </c:tx>
          <c:spPr>
            <a:ln w="38100">
              <a:solidFill>
                <a:srgbClr val="C00000"/>
              </a:solidFill>
              <a:prstDash val="solid"/>
            </a:ln>
          </c:spPr>
          <c:marker>
            <c:symbol val="x"/>
            <c:size val="10"/>
            <c:spPr>
              <a:solidFill>
                <a:srgbClr val="000000"/>
              </a:solidFill>
              <a:ln>
                <a:solidFill>
                  <a:srgbClr val="000000"/>
                </a:solidFill>
                <a:prstDash val="solid"/>
              </a:ln>
            </c:spPr>
          </c:marker>
          <c:xVal>
            <c:numRef>
              <c:f>'Sheet24,25'!$B$67:$B$75</c:f>
              <c:numCache>
                <c:formatCode>0.00</c:formatCode>
                <c:ptCount val="9"/>
                <c:pt idx="0">
                  <c:v>0</c:v>
                </c:pt>
                <c:pt idx="1">
                  <c:v>0.25</c:v>
                </c:pt>
                <c:pt idx="2">
                  <c:v>0.5</c:v>
                </c:pt>
                <c:pt idx="3">
                  <c:v>0.75000000000001465</c:v>
                </c:pt>
                <c:pt idx="4">
                  <c:v>1</c:v>
                </c:pt>
                <c:pt idx="5">
                  <c:v>1.5</c:v>
                </c:pt>
                <c:pt idx="6">
                  <c:v>2</c:v>
                </c:pt>
                <c:pt idx="7">
                  <c:v>3</c:v>
                </c:pt>
                <c:pt idx="8">
                  <c:v>4</c:v>
                </c:pt>
              </c:numCache>
            </c:numRef>
          </c:xVal>
          <c:yVal>
            <c:numRef>
              <c:f>'Sheet24,25'!$C$67:$C$75</c:f>
              <c:numCache>
                <c:formatCode>0.00</c:formatCode>
                <c:ptCount val="9"/>
                <c:pt idx="0">
                  <c:v>0.59555555555555562</c:v>
                </c:pt>
                <c:pt idx="1">
                  <c:v>0.5311111111111112</c:v>
                </c:pt>
                <c:pt idx="2">
                  <c:v>0.5</c:v>
                </c:pt>
                <c:pt idx="3">
                  <c:v>0.47000000000000008</c:v>
                </c:pt>
                <c:pt idx="4">
                  <c:v>0.46444444444444438</c:v>
                </c:pt>
                <c:pt idx="5">
                  <c:v>0.45111111111111074</c:v>
                </c:pt>
                <c:pt idx="6">
                  <c:v>0.43777777777779114</c:v>
                </c:pt>
                <c:pt idx="7">
                  <c:v>0.43333333333333335</c:v>
                </c:pt>
                <c:pt idx="8">
                  <c:v>0.42000000000000032</c:v>
                </c:pt>
              </c:numCache>
            </c:numRef>
          </c:yVal>
          <c:smooth val="1"/>
        </c:ser>
        <c:axId val="54912896"/>
        <c:axId val="55112448"/>
      </c:scatterChart>
      <c:valAx>
        <c:axId val="54912896"/>
        <c:scaling>
          <c:orientation val="minMax"/>
          <c:min val="0"/>
        </c:scaling>
        <c:axPos val="b"/>
        <c:title>
          <c:tx>
            <c:rich>
              <a:bodyPr/>
              <a:lstStyle/>
              <a:p>
                <a:pPr>
                  <a:defRPr lang="en-AU" sz="1600" b="0" i="0" u="none" strike="noStrike" baseline="0">
                    <a:solidFill>
                      <a:srgbClr val="000000"/>
                    </a:solidFill>
                    <a:latin typeface="+mn-lt"/>
                    <a:ea typeface="Arial"/>
                    <a:cs typeface="Arial"/>
                  </a:defRPr>
                </a:pPr>
                <a:r>
                  <a:rPr lang="en-NZ" sz="1600" b="1" dirty="0">
                    <a:latin typeface="+mn-lt"/>
                  </a:rPr>
                  <a:t>Time in Polishing (hours) </a:t>
                </a:r>
              </a:p>
            </c:rich>
          </c:tx>
          <c:layout>
            <c:manualLayout>
              <c:xMode val="edge"/>
              <c:yMode val="edge"/>
              <c:x val="0.36925913504141256"/>
              <c:y val="0.90113402777777751"/>
            </c:manualLayout>
          </c:layout>
          <c:spPr>
            <a:noFill/>
            <a:ln w="25400">
              <a:noFill/>
            </a:ln>
          </c:spPr>
        </c:title>
        <c:numFmt formatCode="0" sourceLinked="0"/>
        <c:tickLblPos val="nextTo"/>
        <c:spPr>
          <a:ln w="3175">
            <a:solidFill>
              <a:srgbClr val="000000"/>
            </a:solidFill>
            <a:prstDash val="solid"/>
          </a:ln>
        </c:spPr>
        <c:txPr>
          <a:bodyPr rot="0" vert="horz"/>
          <a:lstStyle/>
          <a:p>
            <a:pPr>
              <a:defRPr lang="en-AU" sz="1400" b="0" i="0" u="none" strike="noStrike" baseline="0">
                <a:solidFill>
                  <a:srgbClr val="000000"/>
                </a:solidFill>
                <a:latin typeface="+mn-lt"/>
                <a:ea typeface="Arial"/>
                <a:cs typeface="Arial"/>
              </a:defRPr>
            </a:pPr>
            <a:endParaRPr lang="en-US"/>
          </a:p>
        </c:txPr>
        <c:crossAx val="55112448"/>
        <c:crossesAt val="0"/>
        <c:crossBetween val="midCat"/>
      </c:valAx>
      <c:valAx>
        <c:axId val="55112448"/>
        <c:scaling>
          <c:orientation val="minMax"/>
          <c:max val="0.8"/>
          <c:min val="0"/>
        </c:scaling>
        <c:axPos val="l"/>
        <c:majorGridlines>
          <c:spPr>
            <a:ln w="3175">
              <a:solidFill>
                <a:srgbClr val="000000">
                  <a:alpha val="50000"/>
                </a:srgbClr>
              </a:solidFill>
              <a:prstDash val="solid"/>
            </a:ln>
          </c:spPr>
        </c:majorGridlines>
        <c:title>
          <c:tx>
            <c:rich>
              <a:bodyPr/>
              <a:lstStyle/>
              <a:p>
                <a:pPr>
                  <a:defRPr lang="en-AU" sz="1600" b="0" i="0" u="none" strike="noStrike" baseline="0">
                    <a:solidFill>
                      <a:srgbClr val="000000"/>
                    </a:solidFill>
                    <a:latin typeface="Calibri"/>
                    <a:ea typeface="Calibri"/>
                    <a:cs typeface="Calibri"/>
                  </a:defRPr>
                </a:pPr>
                <a:r>
                  <a:rPr lang="en-NZ" sz="1600" b="1" i="0" u="none" strike="noStrike" baseline="0" dirty="0" smtClean="0">
                    <a:solidFill>
                      <a:srgbClr val="000000"/>
                    </a:solidFill>
                    <a:latin typeface="+mn-lt"/>
                    <a:cs typeface="Arial"/>
                  </a:rPr>
                  <a:t>Dynamic Friction Tester </a:t>
                </a:r>
                <a:r>
                  <a:rPr lang="en-NZ" sz="1600" b="1" i="0" u="none" strike="noStrike" baseline="0" dirty="0">
                    <a:solidFill>
                      <a:srgbClr val="000000"/>
                    </a:solidFill>
                    <a:latin typeface="+mn-lt"/>
                    <a:cs typeface="Arial"/>
                  </a:rPr>
                  <a:t>(</a:t>
                </a:r>
                <a:r>
                  <a:rPr lang="el-GR" sz="1600" b="1" i="0" u="none" strike="noStrike" baseline="0" dirty="0">
                    <a:solidFill>
                      <a:srgbClr val="000000"/>
                    </a:solidFill>
                    <a:latin typeface="+mn-lt"/>
                    <a:cs typeface="Arial"/>
                  </a:rPr>
                  <a:t>μ)</a:t>
                </a:r>
              </a:p>
            </c:rich>
          </c:tx>
          <c:layout>
            <c:manualLayout>
              <c:xMode val="edge"/>
              <c:yMode val="edge"/>
              <c:x val="1.7905202426317619E-2"/>
              <c:y val="8.527777777777773E-2"/>
            </c:manualLayout>
          </c:layout>
          <c:spPr>
            <a:noFill/>
            <a:ln w="25400">
              <a:noFill/>
            </a:ln>
          </c:spPr>
        </c:title>
        <c:numFmt formatCode="0.0" sourceLinked="0"/>
        <c:tickLblPos val="nextTo"/>
        <c:spPr>
          <a:ln w="3175">
            <a:solidFill>
              <a:srgbClr val="000000">
                <a:alpha val="50000"/>
              </a:srgbClr>
            </a:solidFill>
            <a:prstDash val="solid"/>
          </a:ln>
        </c:spPr>
        <c:txPr>
          <a:bodyPr rot="0" vert="horz"/>
          <a:lstStyle/>
          <a:p>
            <a:pPr>
              <a:defRPr lang="en-AU" sz="1400" b="0" i="0" u="none" strike="noStrike" baseline="0">
                <a:solidFill>
                  <a:srgbClr val="000000"/>
                </a:solidFill>
                <a:latin typeface="+mn-lt"/>
                <a:ea typeface="Arial"/>
                <a:cs typeface="Arial"/>
              </a:defRPr>
            </a:pPr>
            <a:endParaRPr lang="en-US"/>
          </a:p>
        </c:txPr>
        <c:crossAx val="54912896"/>
        <c:crosses val="autoZero"/>
        <c:crossBetween val="midCat"/>
        <c:majorUnit val="0.1"/>
      </c:valAx>
      <c:spPr>
        <a:noFill/>
        <a:ln w="3175">
          <a:solidFill>
            <a:schemeClr val="tx1"/>
          </a:solidFill>
          <a:prstDash val="solid"/>
        </a:ln>
      </c:spPr>
    </c:plotArea>
    <c:plotVisOnly val="1"/>
    <c:dispBlanksAs val="gap"/>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400" baseline="0" dirty="0" smtClean="0">
                <a:latin typeface="Arial" pitchFamily="34" charset="0"/>
                <a:cs typeface="Arial" pitchFamily="34" charset="0"/>
              </a:rPr>
              <a:t>Crash Factors</a:t>
            </a:r>
            <a:endParaRPr lang="en-US" sz="2400" dirty="0">
              <a:latin typeface="Arial" pitchFamily="34" charset="0"/>
              <a:cs typeface="Arial" pitchFamily="34" charset="0"/>
            </a:endParaRPr>
          </a:p>
        </c:rich>
      </c:tx>
      <c:layout/>
    </c:title>
    <c:plotArea>
      <c:layout/>
      <c:pieChart>
        <c:varyColors val="1"/>
        <c:ser>
          <c:idx val="0"/>
          <c:order val="0"/>
          <c:explosion val="25"/>
          <c:dLbls>
            <c:dLbl>
              <c:idx val="0"/>
              <c:layout>
                <c:manualLayout>
                  <c:x val="5.839015995642096E-2"/>
                  <c:y val="-5.0562278127329024E-2"/>
                </c:manualLayout>
              </c:layout>
              <c:showPercent val="1"/>
            </c:dLbl>
            <c:dLbl>
              <c:idx val="1"/>
              <c:layout>
                <c:manualLayout>
                  <c:x val="-1.5786411132570701E-2"/>
                  <c:y val="3.1517049520731831E-2"/>
                </c:manualLayout>
              </c:layout>
              <c:showPercent val="1"/>
            </c:dLbl>
            <c:txPr>
              <a:bodyPr/>
              <a:lstStyle/>
              <a:p>
                <a:pPr>
                  <a:defRPr sz="1600" b="1">
                    <a:latin typeface="Arial" pitchFamily="34" charset="0"/>
                    <a:cs typeface="Arial" pitchFamily="34" charset="0"/>
                  </a:defRPr>
                </a:pPr>
                <a:endParaRPr lang="en-US"/>
              </a:p>
            </c:txPr>
            <c:showPercent val="1"/>
          </c:dLbls>
          <c:cat>
            <c:strRef>
              <c:f>Sheet2!$AQ$125:$AQ$126</c:f>
              <c:strCache>
                <c:ptCount val="2"/>
                <c:pt idx="0">
                  <c:v>Other Crash Types</c:v>
                </c:pt>
                <c:pt idx="1">
                  <c:v>Loss of Control and Wet Surface Crashes</c:v>
                </c:pt>
              </c:strCache>
            </c:strRef>
          </c:cat>
          <c:val>
            <c:numRef>
              <c:f>Sheet2!$AR$125:$AR$126</c:f>
              <c:numCache>
                <c:formatCode>General</c:formatCode>
                <c:ptCount val="2"/>
                <c:pt idx="0">
                  <c:v>51</c:v>
                </c:pt>
                <c:pt idx="1">
                  <c:v>6</c:v>
                </c:pt>
              </c:numCache>
            </c:numRef>
          </c:val>
        </c:ser>
        <c:dLbls>
          <c:showPercent val="1"/>
        </c:dLbls>
        <c:firstSliceAng val="0"/>
      </c:pieChart>
    </c:plotArea>
    <c:legend>
      <c:legendPos val="t"/>
      <c:legendEntry>
        <c:idx val="0"/>
        <c:txPr>
          <a:bodyPr/>
          <a:lstStyle/>
          <a:p>
            <a:pPr>
              <a:defRPr sz="1400">
                <a:latin typeface="Arial" pitchFamily="34" charset="0"/>
                <a:cs typeface="Arial" pitchFamily="34" charset="0"/>
              </a:defRPr>
            </a:pPr>
            <a:endParaRPr lang="en-US"/>
          </a:p>
        </c:txPr>
      </c:legendEntry>
      <c:legendEntry>
        <c:idx val="1"/>
        <c:txPr>
          <a:bodyPr/>
          <a:lstStyle/>
          <a:p>
            <a:pPr>
              <a:defRPr sz="1400">
                <a:latin typeface="Arial" pitchFamily="34" charset="0"/>
                <a:cs typeface="Arial" pitchFamily="34" charset="0"/>
              </a:defRPr>
            </a:pPr>
            <a:endParaRPr lang="en-US"/>
          </a:p>
        </c:txPr>
      </c:legendEntry>
      <c:layout/>
      <c:txPr>
        <a:bodyPr/>
        <a:lstStyle/>
        <a:p>
          <a:pPr>
            <a:defRPr sz="1600">
              <a:latin typeface="Arial" pitchFamily="34" charset="0"/>
              <a:cs typeface="Arial" pitchFamily="34" charset="0"/>
            </a:defRPr>
          </a:pPr>
          <a:endParaRPr lang="en-US"/>
        </a:p>
      </c:txPr>
    </c:legend>
    <c:plotVisOnly val="1"/>
    <c:dispBlanksAs val="zero"/>
  </c:chart>
  <c:spPr>
    <a:noFill/>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1"/>
          <c:order val="1"/>
          <c:spPr>
            <a:ln w="28575">
              <a:noFill/>
            </a:ln>
          </c:spPr>
          <c:xVal>
            <c:numRef>
              <c:f>Sheet2!$T$97:$T$115</c:f>
              <c:numCache>
                <c:formatCode>General</c:formatCode>
                <c:ptCount val="4"/>
                <c:pt idx="0">
                  <c:v>0.51743649676201597</c:v>
                </c:pt>
                <c:pt idx="1">
                  <c:v>0.53004392014128943</c:v>
                </c:pt>
                <c:pt idx="2">
                  <c:v>0.55699501105220761</c:v>
                </c:pt>
                <c:pt idx="3">
                  <c:v>0.48806595241893425</c:v>
                </c:pt>
              </c:numCache>
            </c:numRef>
          </c:xVal>
          <c:yVal>
            <c:numRef>
              <c:f>Sheet2!$AD$97:$AD$115</c:f>
              <c:numCache>
                <c:formatCode>General</c:formatCode>
                <c:ptCount val="4"/>
                <c:pt idx="0">
                  <c:v>0.33607348260073366</c:v>
                </c:pt>
                <c:pt idx="1">
                  <c:v>0.1836967788461539</c:v>
                </c:pt>
                <c:pt idx="2">
                  <c:v>0.16595300068352697</c:v>
                </c:pt>
                <c:pt idx="3">
                  <c:v>0.87742332463967065</c:v>
                </c:pt>
              </c:numCache>
            </c:numRef>
          </c:yVal>
        </c:ser>
        <c:ser>
          <c:idx val="0"/>
          <c:order val="0"/>
          <c:spPr>
            <a:ln w="28575">
              <a:noFill/>
            </a:ln>
          </c:spPr>
          <c:marker>
            <c:symbol val="star"/>
            <c:size val="10"/>
            <c:spPr>
              <a:solidFill>
                <a:schemeClr val="accent2"/>
              </a:solidFill>
            </c:spPr>
          </c:marker>
          <c:trendline>
            <c:trendlineType val="exp"/>
            <c:dispRSqr val="1"/>
            <c:dispEq val="1"/>
            <c:trendlineLbl>
              <c:layout>
                <c:manualLayout>
                  <c:x val="0.27082952508960789"/>
                  <c:y val="-0.18892182539682595"/>
                </c:manualLayout>
              </c:layout>
              <c:tx>
                <c:rich>
                  <a:bodyPr/>
                  <a:lstStyle/>
                  <a:p>
                    <a:pPr>
                      <a:defRPr sz="1400"/>
                    </a:pPr>
                    <a:r>
                      <a:rPr lang="en-US" sz="1400" baseline="0" dirty="0"/>
                      <a:t>y = 157267e</a:t>
                    </a:r>
                    <a:r>
                      <a:rPr lang="en-US" sz="1400" baseline="30000" dirty="0"/>
                      <a:t>-25.12x</a:t>
                    </a:r>
                    <a:r>
                      <a:rPr lang="en-US" sz="1400" baseline="0" dirty="0"/>
                      <a:t>
R² = 0.8845</a:t>
                    </a:r>
                    <a:endParaRPr lang="en-US" sz="1400" dirty="0"/>
                  </a:p>
                </c:rich>
              </c:tx>
              <c:numFmt formatCode="General" sourceLinked="0"/>
            </c:trendlineLbl>
          </c:trendline>
          <c:xVal>
            <c:numRef>
              <c:f>Sheet2!$T$97:$T$115</c:f>
              <c:numCache>
                <c:formatCode>General</c:formatCode>
                <c:ptCount val="4"/>
                <c:pt idx="0">
                  <c:v>0.51743649676201597</c:v>
                </c:pt>
                <c:pt idx="1">
                  <c:v>0.53004392014128943</c:v>
                </c:pt>
                <c:pt idx="2">
                  <c:v>0.55699501105220761</c:v>
                </c:pt>
                <c:pt idx="3">
                  <c:v>0.48806595241893425</c:v>
                </c:pt>
              </c:numCache>
            </c:numRef>
          </c:xVal>
          <c:yVal>
            <c:numRef>
              <c:f>Sheet2!$AD$97:$AD$115</c:f>
              <c:numCache>
                <c:formatCode>General</c:formatCode>
                <c:ptCount val="4"/>
                <c:pt idx="0">
                  <c:v>0.33607348260073366</c:v>
                </c:pt>
                <c:pt idx="1">
                  <c:v>0.1836967788461539</c:v>
                </c:pt>
                <c:pt idx="2">
                  <c:v>0.16595300068352697</c:v>
                </c:pt>
                <c:pt idx="3">
                  <c:v>0.87742332463967065</c:v>
                </c:pt>
              </c:numCache>
            </c:numRef>
          </c:yVal>
        </c:ser>
        <c:axId val="57252864"/>
        <c:axId val="57255040"/>
      </c:scatterChart>
      <c:valAx>
        <c:axId val="57252864"/>
        <c:scaling>
          <c:orientation val="minMax"/>
          <c:max val="0.8"/>
          <c:min val="0"/>
        </c:scaling>
        <c:axPos val="b"/>
        <c:title>
          <c:tx>
            <c:rich>
              <a:bodyPr/>
              <a:lstStyle/>
              <a:p>
                <a:pPr>
                  <a:defRPr sz="1400"/>
                </a:pPr>
                <a:r>
                  <a:rPr lang="en-US" sz="1400" dirty="0"/>
                  <a:t>Grip </a:t>
                </a:r>
                <a:r>
                  <a:rPr lang="en-US" sz="1400" dirty="0" smtClean="0"/>
                  <a:t>Number </a:t>
                </a:r>
                <a:r>
                  <a:rPr lang="en-US" sz="1400" dirty="0"/>
                  <a:t>(GN)</a:t>
                </a:r>
              </a:p>
            </c:rich>
          </c:tx>
          <c:layout/>
        </c:title>
        <c:numFmt formatCode="General" sourceLinked="1"/>
        <c:tickLblPos val="nextTo"/>
        <c:crossAx val="57255040"/>
        <c:crosses val="autoZero"/>
        <c:crossBetween val="midCat"/>
      </c:valAx>
      <c:valAx>
        <c:axId val="57255040"/>
        <c:scaling>
          <c:orientation val="minMax"/>
          <c:max val="5"/>
        </c:scaling>
        <c:axPos val="l"/>
        <c:majorGridlines/>
        <c:title>
          <c:tx>
            <c:rich>
              <a:bodyPr rot="-5400000" vert="horz"/>
              <a:lstStyle/>
              <a:p>
                <a:pPr>
                  <a:defRPr sz="1400"/>
                </a:pPr>
                <a:r>
                  <a:rPr lang="en-US" sz="1400"/>
                  <a:t>Relative</a:t>
                </a:r>
                <a:r>
                  <a:rPr lang="en-US" sz="1400" baseline="0"/>
                  <a:t> Crash Rate</a:t>
                </a:r>
                <a:endParaRPr lang="en-US" sz="1400"/>
              </a:p>
            </c:rich>
          </c:tx>
          <c:layout/>
        </c:title>
        <c:numFmt formatCode="General" sourceLinked="1"/>
        <c:tickLblPos val="nextTo"/>
        <c:crossAx val="57252864"/>
        <c:crosses val="autoZero"/>
        <c:crossBetween val="midCat"/>
        <c:majorUnit val="1"/>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1"/>
          <c:order val="1"/>
          <c:spPr>
            <a:ln w="28575">
              <a:noFill/>
            </a:ln>
          </c:spPr>
          <c:xVal>
            <c:numRef>
              <c:f>Sheet2!$T$97:$T$115</c:f>
              <c:numCache>
                <c:formatCode>General</c:formatCode>
                <c:ptCount val="4"/>
                <c:pt idx="0">
                  <c:v>0.5174364967620162</c:v>
                </c:pt>
                <c:pt idx="1">
                  <c:v>0.53004392014128943</c:v>
                </c:pt>
                <c:pt idx="2">
                  <c:v>0.55699501105220761</c:v>
                </c:pt>
                <c:pt idx="3">
                  <c:v>0.48806595241893425</c:v>
                </c:pt>
              </c:numCache>
            </c:numRef>
          </c:xVal>
          <c:yVal>
            <c:numRef>
              <c:f>Sheet2!$AD$97:$AD$115</c:f>
              <c:numCache>
                <c:formatCode>General</c:formatCode>
                <c:ptCount val="4"/>
                <c:pt idx="0">
                  <c:v>0.33607348260073355</c:v>
                </c:pt>
                <c:pt idx="1">
                  <c:v>0.1836967788461539</c:v>
                </c:pt>
                <c:pt idx="2">
                  <c:v>0.16595300068352697</c:v>
                </c:pt>
                <c:pt idx="3">
                  <c:v>0.87742332463967065</c:v>
                </c:pt>
              </c:numCache>
            </c:numRef>
          </c:yVal>
        </c:ser>
        <c:ser>
          <c:idx val="0"/>
          <c:order val="0"/>
          <c:spPr>
            <a:ln w="28575">
              <a:noFill/>
            </a:ln>
          </c:spPr>
          <c:marker>
            <c:symbol val="star"/>
            <c:size val="10"/>
            <c:spPr>
              <a:solidFill>
                <a:schemeClr val="accent2"/>
              </a:solidFill>
            </c:spPr>
          </c:marker>
          <c:trendline>
            <c:trendlineType val="exp"/>
            <c:dispRSqr val="1"/>
            <c:dispEq val="1"/>
            <c:trendlineLbl>
              <c:layout>
                <c:manualLayout>
                  <c:x val="0.1581475267041772"/>
                  <c:y val="-0.1661745035242298"/>
                </c:manualLayout>
              </c:layout>
              <c:tx>
                <c:rich>
                  <a:bodyPr/>
                  <a:lstStyle/>
                  <a:p>
                    <a:pPr>
                      <a:defRPr sz="1400"/>
                    </a:pPr>
                    <a:r>
                      <a:rPr lang="en-US" sz="1400" baseline="0" dirty="0"/>
                      <a:t>y = 157267e</a:t>
                    </a:r>
                    <a:r>
                      <a:rPr lang="en-US" sz="1400" baseline="30000" dirty="0"/>
                      <a:t>-25.12x</a:t>
                    </a:r>
                    <a:r>
                      <a:rPr lang="en-US" sz="1400" baseline="0" dirty="0"/>
                      <a:t>
R² = 0.8845</a:t>
                    </a:r>
                    <a:endParaRPr lang="en-US" sz="1400" dirty="0"/>
                  </a:p>
                </c:rich>
              </c:tx>
              <c:numFmt formatCode="General" sourceLinked="0"/>
            </c:trendlineLbl>
          </c:trendline>
          <c:xVal>
            <c:numRef>
              <c:f>Sheet2!$T$97:$T$115</c:f>
              <c:numCache>
                <c:formatCode>General</c:formatCode>
                <c:ptCount val="4"/>
                <c:pt idx="0">
                  <c:v>0.5174364967620162</c:v>
                </c:pt>
                <c:pt idx="1">
                  <c:v>0.53004392014128943</c:v>
                </c:pt>
                <c:pt idx="2">
                  <c:v>0.55699501105220761</c:v>
                </c:pt>
                <c:pt idx="3">
                  <c:v>0.48806595241893425</c:v>
                </c:pt>
              </c:numCache>
            </c:numRef>
          </c:xVal>
          <c:yVal>
            <c:numRef>
              <c:f>Sheet2!$AD$97:$AD$115</c:f>
              <c:numCache>
                <c:formatCode>General</c:formatCode>
                <c:ptCount val="4"/>
                <c:pt idx="0">
                  <c:v>0.33607348260073355</c:v>
                </c:pt>
                <c:pt idx="1">
                  <c:v>0.1836967788461539</c:v>
                </c:pt>
                <c:pt idx="2">
                  <c:v>0.16595300068352697</c:v>
                </c:pt>
                <c:pt idx="3">
                  <c:v>0.87742332463967065</c:v>
                </c:pt>
              </c:numCache>
            </c:numRef>
          </c:yVal>
        </c:ser>
        <c:axId val="57271808"/>
        <c:axId val="56778752"/>
      </c:scatterChart>
      <c:valAx>
        <c:axId val="57271808"/>
        <c:scaling>
          <c:orientation val="minMax"/>
          <c:max val="0.60000000000000064"/>
          <c:min val="0.45"/>
        </c:scaling>
        <c:axPos val="b"/>
        <c:title>
          <c:tx>
            <c:rich>
              <a:bodyPr/>
              <a:lstStyle/>
              <a:p>
                <a:pPr>
                  <a:defRPr sz="1400"/>
                </a:pPr>
                <a:r>
                  <a:rPr lang="en-US" sz="1400" dirty="0"/>
                  <a:t>Grip </a:t>
                </a:r>
                <a:r>
                  <a:rPr lang="en-US" sz="1400" dirty="0" smtClean="0"/>
                  <a:t>Number </a:t>
                </a:r>
                <a:r>
                  <a:rPr lang="en-US" sz="1400" dirty="0"/>
                  <a:t>(GN)</a:t>
                </a:r>
              </a:p>
            </c:rich>
          </c:tx>
          <c:layout/>
        </c:title>
        <c:numFmt formatCode="General" sourceLinked="1"/>
        <c:tickLblPos val="nextTo"/>
        <c:crossAx val="56778752"/>
        <c:crosses val="autoZero"/>
        <c:crossBetween val="midCat"/>
      </c:valAx>
      <c:valAx>
        <c:axId val="56778752"/>
        <c:scaling>
          <c:orientation val="minMax"/>
          <c:max val="1"/>
        </c:scaling>
        <c:axPos val="l"/>
        <c:majorGridlines/>
        <c:title>
          <c:tx>
            <c:rich>
              <a:bodyPr rot="-5400000" vert="horz"/>
              <a:lstStyle/>
              <a:p>
                <a:pPr>
                  <a:defRPr sz="1400"/>
                </a:pPr>
                <a:r>
                  <a:rPr lang="en-US" sz="1400"/>
                  <a:t>Relative</a:t>
                </a:r>
                <a:r>
                  <a:rPr lang="en-US" sz="1400" baseline="0"/>
                  <a:t> Crash Rate</a:t>
                </a:r>
                <a:endParaRPr lang="en-US" sz="1400"/>
              </a:p>
            </c:rich>
          </c:tx>
          <c:layout/>
        </c:title>
        <c:numFmt formatCode="General" sourceLinked="1"/>
        <c:tickLblPos val="nextTo"/>
        <c:crossAx val="57271808"/>
        <c:crosses val="autoZero"/>
        <c:crossBetween val="midCat"/>
        <c:majorUnit val="0.2"/>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48374704734958"/>
          <c:y val="0.12439479166666724"/>
          <c:w val="0.77793924192667863"/>
          <c:h val="0.65140729166666667"/>
        </c:manualLayout>
      </c:layout>
      <c:scatterChart>
        <c:scatterStyle val="smoothMarker"/>
        <c:ser>
          <c:idx val="6"/>
          <c:order val="0"/>
          <c:tx>
            <c:v>South Auckland 2 Greywacke Grade 4 - Polished</c:v>
          </c:tx>
          <c:spPr>
            <a:ln w="38100">
              <a:solidFill>
                <a:srgbClr val="C00000"/>
              </a:solidFill>
              <a:prstDash val="solid"/>
            </a:ln>
          </c:spPr>
          <c:marker>
            <c:symbol val="x"/>
            <c:size val="10"/>
            <c:spPr>
              <a:solidFill>
                <a:srgbClr val="000000"/>
              </a:solidFill>
              <a:ln>
                <a:solidFill>
                  <a:srgbClr val="000000"/>
                </a:solidFill>
                <a:prstDash val="solid"/>
              </a:ln>
            </c:spPr>
          </c:marker>
          <c:xVal>
            <c:numRef>
              <c:f>'Sheet24,25'!$B$67:$B$75</c:f>
              <c:numCache>
                <c:formatCode>0.00</c:formatCode>
                <c:ptCount val="9"/>
                <c:pt idx="0">
                  <c:v>0</c:v>
                </c:pt>
                <c:pt idx="1">
                  <c:v>0.25</c:v>
                </c:pt>
                <c:pt idx="2">
                  <c:v>0.5</c:v>
                </c:pt>
                <c:pt idx="3">
                  <c:v>0.75000000000001465</c:v>
                </c:pt>
                <c:pt idx="4">
                  <c:v>1</c:v>
                </c:pt>
                <c:pt idx="5">
                  <c:v>1.5</c:v>
                </c:pt>
                <c:pt idx="6">
                  <c:v>2</c:v>
                </c:pt>
                <c:pt idx="7">
                  <c:v>3</c:v>
                </c:pt>
                <c:pt idx="8">
                  <c:v>4</c:v>
                </c:pt>
              </c:numCache>
            </c:numRef>
          </c:xVal>
          <c:yVal>
            <c:numRef>
              <c:f>'Sheet24,25'!$C$67:$C$75</c:f>
              <c:numCache>
                <c:formatCode>0.00</c:formatCode>
                <c:ptCount val="9"/>
                <c:pt idx="0">
                  <c:v>0.5955555555555555</c:v>
                </c:pt>
                <c:pt idx="1">
                  <c:v>0.5311111111111112</c:v>
                </c:pt>
                <c:pt idx="2">
                  <c:v>0.5</c:v>
                </c:pt>
                <c:pt idx="3">
                  <c:v>0.47000000000000008</c:v>
                </c:pt>
                <c:pt idx="4">
                  <c:v>0.46444444444444438</c:v>
                </c:pt>
                <c:pt idx="5">
                  <c:v>0.45111111111111074</c:v>
                </c:pt>
                <c:pt idx="6">
                  <c:v>0.43777777777779098</c:v>
                </c:pt>
                <c:pt idx="7">
                  <c:v>0.43333333333333335</c:v>
                </c:pt>
                <c:pt idx="8">
                  <c:v>0.42000000000000032</c:v>
                </c:pt>
              </c:numCache>
            </c:numRef>
          </c:yVal>
          <c:smooth val="1"/>
        </c:ser>
        <c:axId val="54541696"/>
        <c:axId val="55992320"/>
      </c:scatterChart>
      <c:valAx>
        <c:axId val="54541696"/>
        <c:scaling>
          <c:orientation val="minMax"/>
          <c:min val="0"/>
        </c:scaling>
        <c:axPos val="b"/>
        <c:title>
          <c:tx>
            <c:rich>
              <a:bodyPr/>
              <a:lstStyle/>
              <a:p>
                <a:pPr>
                  <a:defRPr lang="en-AU" sz="1600" b="0" i="0" u="none" strike="noStrike" baseline="0">
                    <a:solidFill>
                      <a:srgbClr val="000000"/>
                    </a:solidFill>
                    <a:latin typeface="+mn-lt"/>
                    <a:ea typeface="Arial"/>
                    <a:cs typeface="Arial"/>
                  </a:defRPr>
                </a:pPr>
                <a:r>
                  <a:rPr lang="en-NZ" sz="1600" b="1" dirty="0">
                    <a:latin typeface="+mn-lt"/>
                  </a:rPr>
                  <a:t>Time in Polishing (hours) </a:t>
                </a:r>
              </a:p>
            </c:rich>
          </c:tx>
          <c:layout>
            <c:manualLayout>
              <c:xMode val="edge"/>
              <c:yMode val="edge"/>
              <c:x val="0.36925913504141256"/>
              <c:y val="0.90113402777777751"/>
            </c:manualLayout>
          </c:layout>
          <c:spPr>
            <a:noFill/>
            <a:ln w="25400">
              <a:noFill/>
            </a:ln>
          </c:spPr>
        </c:title>
        <c:numFmt formatCode="0" sourceLinked="0"/>
        <c:tickLblPos val="nextTo"/>
        <c:spPr>
          <a:ln w="3175">
            <a:solidFill>
              <a:srgbClr val="000000"/>
            </a:solidFill>
            <a:prstDash val="solid"/>
          </a:ln>
        </c:spPr>
        <c:txPr>
          <a:bodyPr rot="0" vert="horz"/>
          <a:lstStyle/>
          <a:p>
            <a:pPr>
              <a:defRPr lang="en-AU" sz="1400" b="0" i="0" u="none" strike="noStrike" baseline="0">
                <a:solidFill>
                  <a:srgbClr val="000000"/>
                </a:solidFill>
                <a:latin typeface="+mn-lt"/>
                <a:ea typeface="Arial"/>
                <a:cs typeface="Arial"/>
              </a:defRPr>
            </a:pPr>
            <a:endParaRPr lang="en-US"/>
          </a:p>
        </c:txPr>
        <c:crossAx val="55992320"/>
        <c:crossesAt val="0"/>
        <c:crossBetween val="midCat"/>
      </c:valAx>
      <c:valAx>
        <c:axId val="55992320"/>
        <c:scaling>
          <c:orientation val="minMax"/>
          <c:max val="0.8"/>
          <c:min val="0"/>
        </c:scaling>
        <c:axPos val="l"/>
        <c:majorGridlines>
          <c:spPr>
            <a:ln w="3175">
              <a:solidFill>
                <a:srgbClr val="000000">
                  <a:alpha val="50000"/>
                </a:srgbClr>
              </a:solidFill>
              <a:prstDash val="solid"/>
            </a:ln>
          </c:spPr>
        </c:majorGridlines>
        <c:title>
          <c:tx>
            <c:rich>
              <a:bodyPr/>
              <a:lstStyle/>
              <a:p>
                <a:pPr>
                  <a:defRPr lang="en-AU" sz="1600" b="0" i="0" u="none" strike="noStrike" baseline="0">
                    <a:solidFill>
                      <a:srgbClr val="000000"/>
                    </a:solidFill>
                    <a:latin typeface="Calibri"/>
                    <a:ea typeface="Calibri"/>
                    <a:cs typeface="Calibri"/>
                  </a:defRPr>
                </a:pPr>
                <a:r>
                  <a:rPr lang="en-NZ" sz="1600" b="1" i="0" u="none" strike="noStrike" baseline="0" dirty="0" smtClean="0">
                    <a:solidFill>
                      <a:srgbClr val="000000"/>
                    </a:solidFill>
                    <a:latin typeface="+mn-lt"/>
                    <a:cs typeface="Arial"/>
                  </a:rPr>
                  <a:t>Dynamic Friction Tester </a:t>
                </a:r>
                <a:r>
                  <a:rPr lang="en-NZ" sz="1600" b="1" i="0" u="none" strike="noStrike" baseline="0" dirty="0">
                    <a:solidFill>
                      <a:srgbClr val="000000"/>
                    </a:solidFill>
                    <a:latin typeface="+mn-lt"/>
                    <a:cs typeface="Arial"/>
                  </a:rPr>
                  <a:t>(</a:t>
                </a:r>
                <a:r>
                  <a:rPr lang="el-GR" sz="1600" b="1" i="0" u="none" strike="noStrike" baseline="0" dirty="0">
                    <a:solidFill>
                      <a:srgbClr val="000000"/>
                    </a:solidFill>
                    <a:latin typeface="+mn-lt"/>
                    <a:cs typeface="Arial"/>
                  </a:rPr>
                  <a:t>μ)</a:t>
                </a:r>
              </a:p>
            </c:rich>
          </c:tx>
          <c:layout>
            <c:manualLayout>
              <c:xMode val="edge"/>
              <c:yMode val="edge"/>
              <c:x val="1.7905202426317608E-2"/>
              <c:y val="8.527777777777773E-2"/>
            </c:manualLayout>
          </c:layout>
          <c:spPr>
            <a:noFill/>
            <a:ln w="25400">
              <a:noFill/>
            </a:ln>
          </c:spPr>
        </c:title>
        <c:numFmt formatCode="0.0" sourceLinked="0"/>
        <c:tickLblPos val="nextTo"/>
        <c:spPr>
          <a:ln w="3175">
            <a:solidFill>
              <a:srgbClr val="000000">
                <a:alpha val="50000"/>
              </a:srgbClr>
            </a:solidFill>
            <a:prstDash val="solid"/>
          </a:ln>
        </c:spPr>
        <c:txPr>
          <a:bodyPr rot="0" vert="horz"/>
          <a:lstStyle/>
          <a:p>
            <a:pPr>
              <a:defRPr lang="en-AU" sz="1400" b="0" i="0" u="none" strike="noStrike" baseline="0">
                <a:solidFill>
                  <a:srgbClr val="000000"/>
                </a:solidFill>
                <a:latin typeface="+mn-lt"/>
                <a:ea typeface="Arial"/>
                <a:cs typeface="Arial"/>
              </a:defRPr>
            </a:pPr>
            <a:endParaRPr lang="en-US"/>
          </a:p>
        </c:txPr>
        <c:crossAx val="54541696"/>
        <c:crosses val="autoZero"/>
        <c:crossBetween val="midCat"/>
        <c:majorUnit val="0.1"/>
      </c:valAx>
      <c:spPr>
        <a:noFill/>
        <a:ln w="3175">
          <a:solidFill>
            <a:schemeClr val="tx1"/>
          </a:solidFill>
          <a:prstDash val="solid"/>
        </a:ln>
      </c:spPr>
    </c:plotArea>
    <c:plotVisOnly val="1"/>
    <c:dispBlanksAs val="gap"/>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630688713912357"/>
          <c:y val="0.16131944444444576"/>
          <c:w val="0.78865639401529231"/>
          <c:h val="0.62187291666667033"/>
        </c:manualLayout>
      </c:layout>
      <c:scatterChart>
        <c:scatterStyle val="lineMarker"/>
        <c:ser>
          <c:idx val="0"/>
          <c:order val="0"/>
          <c:tx>
            <c:v>ADT 100-500</c:v>
          </c:tx>
          <c:spPr>
            <a:ln w="28575">
              <a:noFill/>
            </a:ln>
          </c:spPr>
          <c:marker>
            <c:symbol val="square"/>
            <c:size val="10"/>
            <c:spPr>
              <a:solidFill>
                <a:srgbClr val="C0504D">
                  <a:lumMod val="75000"/>
                </a:srgbClr>
              </a:solidFill>
            </c:spPr>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combined!$B$5:$L$5</c:f>
              <c:numCache>
                <c:formatCode>General</c:formatCode>
                <c:ptCount val="11"/>
                <c:pt idx="1">
                  <c:v>0.56645085101379533</c:v>
                </c:pt>
                <c:pt idx="2">
                  <c:v>0.49388948264081822</c:v>
                </c:pt>
                <c:pt idx="3">
                  <c:v>0.62243000722483965</c:v>
                </c:pt>
                <c:pt idx="4">
                  <c:v>0.6133569252544685</c:v>
                </c:pt>
                <c:pt idx="8">
                  <c:v>0.45854889499111334</c:v>
                </c:pt>
                <c:pt idx="9">
                  <c:v>0.48730295340759738</c:v>
                </c:pt>
                <c:pt idx="10">
                  <c:v>0.47011871114130038</c:v>
                </c:pt>
              </c:numCache>
            </c:numRef>
          </c:yVal>
        </c:ser>
        <c:ser>
          <c:idx val="1"/>
          <c:order val="1"/>
          <c:tx>
            <c:v>ADT 100-500</c:v>
          </c:tx>
          <c:spPr>
            <a:ln w="28575">
              <a:noFill/>
            </a:ln>
          </c:spPr>
          <c:marker>
            <c:symbol val="square"/>
            <c:size val="9"/>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combined!$B$6:$L$6</c:f>
              <c:numCache>
                <c:formatCode>General</c:formatCode>
                <c:ptCount val="11"/>
                <c:pt idx="1">
                  <c:v>0.53004392014128943</c:v>
                </c:pt>
                <c:pt idx="2">
                  <c:v>0.47901265914836832</c:v>
                </c:pt>
                <c:pt idx="3">
                  <c:v>0.53319794949599686</c:v>
                </c:pt>
                <c:pt idx="9">
                  <c:v>0.49059550654371276</c:v>
                </c:pt>
              </c:numCache>
            </c:numRef>
          </c:yVal>
        </c:ser>
        <c:ser>
          <c:idx val="2"/>
          <c:order val="2"/>
          <c:tx>
            <c:v>ADT 100-500</c:v>
          </c:tx>
          <c:spPr>
            <a:ln w="28575">
              <a:noFill/>
            </a:ln>
          </c:spPr>
          <c:marker>
            <c:symbol val="square"/>
            <c:size val="10"/>
            <c:spPr>
              <a:solidFill>
                <a:srgbClr val="C0504D">
                  <a:lumMod val="75000"/>
                </a:srgbClr>
              </a:solidFill>
            </c:spPr>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combined!$B$7:$L$7</c:f>
              <c:numCache>
                <c:formatCode>General</c:formatCode>
                <c:ptCount val="11"/>
                <c:pt idx="1">
                  <c:v>0.46933809140086652</c:v>
                </c:pt>
                <c:pt idx="2">
                  <c:v>0.45503182611316823</c:v>
                </c:pt>
              </c:numCache>
            </c:numRef>
          </c:yVal>
        </c:ser>
        <c:ser>
          <c:idx val="3"/>
          <c:order val="3"/>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combined!$B$13:$L$13</c:f>
              <c:numCache>
                <c:formatCode>General</c:formatCode>
                <c:ptCount val="11"/>
                <c:pt idx="0">
                  <c:v>0.68783327363282964</c:v>
                </c:pt>
                <c:pt idx="1">
                  <c:v>0.56645085101379533</c:v>
                </c:pt>
                <c:pt idx="2">
                  <c:v>0.54448243579772748</c:v>
                </c:pt>
                <c:pt idx="3">
                  <c:v>0.46894993540085522</c:v>
                </c:pt>
                <c:pt idx="9">
                  <c:v>0.48622195767956167</c:v>
                </c:pt>
              </c:numCache>
            </c:numRef>
          </c:yVal>
        </c:ser>
        <c:ser>
          <c:idx val="4"/>
          <c:order val="4"/>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combined!$B$14:$L$14</c:f>
              <c:numCache>
                <c:formatCode>General</c:formatCode>
                <c:ptCount val="11"/>
                <c:pt idx="1">
                  <c:v>0.51970215768433681</c:v>
                </c:pt>
                <c:pt idx="2">
                  <c:v>0.51411193556473933</c:v>
                </c:pt>
                <c:pt idx="3">
                  <c:v>0.52415899501479402</c:v>
                </c:pt>
                <c:pt idx="4">
                  <c:v>0.46517516982279888</c:v>
                </c:pt>
                <c:pt idx="9">
                  <c:v>0.46517516982279888</c:v>
                </c:pt>
              </c:numCache>
            </c:numRef>
          </c:yVal>
        </c:ser>
        <c:ser>
          <c:idx val="5"/>
          <c:order val="5"/>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combined!$B$15:$L$15</c:f>
              <c:numCache>
                <c:formatCode>General</c:formatCode>
                <c:ptCount val="11"/>
                <c:pt idx="1">
                  <c:v>0.49681697074435083</c:v>
                </c:pt>
                <c:pt idx="2">
                  <c:v>0.53101380265680764</c:v>
                </c:pt>
                <c:pt idx="3">
                  <c:v>0.51743649676200099</c:v>
                </c:pt>
              </c:numCache>
            </c:numRef>
          </c:yVal>
        </c:ser>
        <c:ser>
          <c:idx val="6"/>
          <c:order val="6"/>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combined!$B$16:$L$16</c:f>
              <c:numCache>
                <c:formatCode>General</c:formatCode>
                <c:ptCount val="11"/>
                <c:pt idx="1">
                  <c:v>0.55517383394053565</c:v>
                </c:pt>
                <c:pt idx="2">
                  <c:v>0.47901265914836832</c:v>
                </c:pt>
                <c:pt idx="3">
                  <c:v>0.60647804199549971</c:v>
                </c:pt>
              </c:numCache>
            </c:numRef>
          </c:yVal>
        </c:ser>
        <c:ser>
          <c:idx val="7"/>
          <c:order val="7"/>
          <c:tx>
            <c:v>ADT 2001-4000</c:v>
          </c:tx>
          <c:spPr>
            <a:ln w="28575">
              <a:noFill/>
            </a:ln>
          </c:spPr>
          <c:marker>
            <c:symbol val="square"/>
            <c:size val="10"/>
            <c:spPr>
              <a:solidFill>
                <a:schemeClr val="accent2">
                  <a:lumMod val="75000"/>
                </a:scheme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combined!$B$25:$L$25</c:f>
              <c:numCache>
                <c:formatCode>General</c:formatCode>
                <c:ptCount val="11"/>
                <c:pt idx="0">
                  <c:v>0.6249778424684137</c:v>
                </c:pt>
                <c:pt idx="1">
                  <c:v>0.62857434864582162</c:v>
                </c:pt>
                <c:pt idx="2">
                  <c:v>0.62850697199993777</c:v>
                </c:pt>
                <c:pt idx="3">
                  <c:v>0.60028372337514102</c:v>
                </c:pt>
              </c:numCache>
            </c:numRef>
          </c:yVal>
        </c:ser>
        <c:ser>
          <c:idx val="8"/>
          <c:order val="8"/>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combined!$B$26:$L$26</c:f>
              <c:numCache>
                <c:formatCode>General</c:formatCode>
                <c:ptCount val="11"/>
                <c:pt idx="0">
                  <c:v>0.58628796374055403</c:v>
                </c:pt>
                <c:pt idx="1">
                  <c:v>0.57108160807264652</c:v>
                </c:pt>
                <c:pt idx="2">
                  <c:v>0.63589155242724915</c:v>
                </c:pt>
                <c:pt idx="3">
                  <c:v>0.57317191202455675</c:v>
                </c:pt>
              </c:numCache>
            </c:numRef>
          </c:yVal>
        </c:ser>
        <c:ser>
          <c:idx val="9"/>
          <c:order val="9"/>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combined!$B$27:$L$27</c:f>
              <c:numCache>
                <c:formatCode>General</c:formatCode>
                <c:ptCount val="11"/>
                <c:pt idx="0">
                  <c:v>0.6211905011426111</c:v>
                </c:pt>
                <c:pt idx="1">
                  <c:v>0.57240857148735658</c:v>
                </c:pt>
                <c:pt idx="2">
                  <c:v>0.7231519366198047</c:v>
                </c:pt>
                <c:pt idx="3">
                  <c:v>0.45761988229049738</c:v>
                </c:pt>
              </c:numCache>
            </c:numRef>
          </c:yVal>
        </c:ser>
        <c:ser>
          <c:idx val="10"/>
          <c:order val="10"/>
          <c:tx>
            <c:v>ADT 4001-10000</c:v>
          </c:tx>
          <c:spPr>
            <a:ln w="28575">
              <a:noFill/>
            </a:ln>
          </c:spPr>
          <c:marker>
            <c:symbol val="square"/>
            <c:size val="10"/>
            <c:spPr>
              <a:solidFill>
                <a:schemeClr val="accent2">
                  <a:lumMod val="75000"/>
                </a:schemeClr>
              </a:solidFill>
            </c:spPr>
          </c:marke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combined!$B$35:$L$35</c:f>
              <c:numCache>
                <c:formatCode>General</c:formatCode>
                <c:ptCount val="11"/>
                <c:pt idx="1">
                  <c:v>0.52297998562673631</c:v>
                </c:pt>
                <c:pt idx="2">
                  <c:v>0.47073349173239526</c:v>
                </c:pt>
                <c:pt idx="3">
                  <c:v>0.51743649676200099</c:v>
                </c:pt>
              </c:numCache>
            </c:numRef>
          </c:yVal>
        </c:ser>
        <c:ser>
          <c:idx val="11"/>
          <c:order val="11"/>
          <c:tx>
            <c:v>ADT 4001-10000</c:v>
          </c:tx>
          <c:spPr>
            <a:ln w="28575">
              <a:noFill/>
            </a:ln>
          </c:spP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combined!$B$36:$L$36</c:f>
              <c:numCache>
                <c:formatCode>General</c:formatCode>
                <c:ptCount val="11"/>
                <c:pt idx="1">
                  <c:v>0.5816134633182295</c:v>
                </c:pt>
                <c:pt idx="2">
                  <c:v>0.6239219285824299</c:v>
                </c:pt>
                <c:pt idx="3">
                  <c:v>0.55901393859066151</c:v>
                </c:pt>
              </c:numCache>
            </c:numRef>
          </c:yVal>
        </c:ser>
        <c:ser>
          <c:idx val="12"/>
          <c:order val="12"/>
          <c:tx>
            <c:v>ADT 501-2000</c:v>
          </c:tx>
          <c:spPr>
            <a:ln w="28575">
              <a:noFill/>
            </a:ln>
          </c:spPr>
          <c:marker>
            <c:symbol val="square"/>
            <c:size val="10"/>
            <c:spPr>
              <a:solidFill>
                <a:srgbClr val="C0504D">
                  <a:lumMod val="75000"/>
                </a:srgbClr>
              </a:solidFill>
            </c:spPr>
          </c:marker>
          <c:xVal>
            <c:numRef>
              <c:f>'[62]3-5'!$B$10:$L$10</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'[62]3-5'!$B$14:$L$14</c:f>
              <c:numCache>
                <c:formatCode>General</c:formatCode>
                <c:ptCount val="11"/>
                <c:pt idx="2">
                  <c:v>0.47901265914836832</c:v>
                </c:pt>
              </c:numCache>
            </c:numRef>
          </c:yVal>
        </c:ser>
        <c:ser>
          <c:idx val="13"/>
          <c:order val="13"/>
          <c:tx>
            <c:v>ADT 100-500</c:v>
          </c:tx>
          <c:spPr>
            <a:ln w="28575">
              <a:noFill/>
            </a:ln>
          </c:spPr>
          <c:marker>
            <c:symbol val="square"/>
            <c:size val="10"/>
            <c:spPr>
              <a:solidFill>
                <a:schemeClr val="accent2">
                  <a:lumMod val="75000"/>
                </a:schemeClr>
              </a:solidFill>
            </c:spPr>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combined!$B$8:$L$8</c:f>
              <c:numCache>
                <c:formatCode>General</c:formatCode>
                <c:ptCount val="11"/>
                <c:pt idx="1">
                  <c:v>0.64168521957810543</c:v>
                </c:pt>
                <c:pt idx="2">
                  <c:v>0.63097026482899365</c:v>
                </c:pt>
              </c:numCache>
            </c:numRef>
          </c:yVal>
        </c:ser>
        <c:ser>
          <c:idx val="14"/>
          <c:order val="14"/>
          <c:tx>
            <c:v>ADT 100-500</c:v>
          </c:tx>
          <c:spPr>
            <a:ln w="28575">
              <a:noFill/>
            </a:ln>
          </c:spP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combined!$B$9:$L$9</c:f>
              <c:numCache>
                <c:formatCode>General</c:formatCode>
                <c:ptCount val="11"/>
                <c:pt idx="2">
                  <c:v>0.51769030564450003</c:v>
                </c:pt>
              </c:numCache>
            </c:numRef>
          </c:yVal>
        </c:ser>
        <c:ser>
          <c:idx val="15"/>
          <c:order val="15"/>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combined!$B$17:$L$17</c:f>
              <c:numCache>
                <c:formatCode>General</c:formatCode>
                <c:ptCount val="11"/>
                <c:pt idx="1">
                  <c:v>0.60469851343060976</c:v>
                </c:pt>
                <c:pt idx="2">
                  <c:v>0.5415326200395163</c:v>
                </c:pt>
                <c:pt idx="3">
                  <c:v>0.55468551690059065</c:v>
                </c:pt>
              </c:numCache>
            </c:numRef>
          </c:yVal>
        </c:ser>
        <c:ser>
          <c:idx val="16"/>
          <c:order val="16"/>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combined!$B$18:$L$18</c:f>
              <c:numCache>
                <c:formatCode>General</c:formatCode>
                <c:ptCount val="11"/>
                <c:pt idx="2">
                  <c:v>0.53760219575769208</c:v>
                </c:pt>
                <c:pt idx="3">
                  <c:v>0.5650517689934037</c:v>
                </c:pt>
              </c:numCache>
            </c:numRef>
          </c:yVal>
        </c:ser>
        <c:ser>
          <c:idx val="17"/>
          <c:order val="17"/>
          <c:tx>
            <c:v>ADT 501-2000</c:v>
          </c:tx>
          <c:spPr>
            <a:ln w="28575">
              <a:noFill/>
            </a:ln>
          </c:spP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combined!$B$19:$L$19</c:f>
              <c:numCache>
                <c:formatCode>General</c:formatCode>
                <c:ptCount val="11"/>
                <c:pt idx="2">
                  <c:v>0.60717466055696312</c:v>
                </c:pt>
              </c:numCache>
            </c:numRef>
          </c:yVal>
        </c:ser>
        <c:ser>
          <c:idx val="18"/>
          <c:order val="18"/>
          <c:tx>
            <c:v>ADT 501-2000</c:v>
          </c:tx>
          <c:spPr>
            <a:ln w="28575">
              <a:noFill/>
            </a:ln>
          </c:spPr>
          <c:marker>
            <c:symbol val="square"/>
            <c:size val="10"/>
            <c:spPr>
              <a:solidFill>
                <a:schemeClr val="accent2">
                  <a:lumMod val="75000"/>
                </a:scheme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combined!$B$20:$L$20</c:f>
              <c:numCache>
                <c:formatCode>General</c:formatCode>
                <c:ptCount val="11"/>
                <c:pt idx="2">
                  <c:v>0.60569875670833062</c:v>
                </c:pt>
              </c:numCache>
            </c:numRef>
          </c:yVal>
        </c:ser>
        <c:ser>
          <c:idx val="19"/>
          <c:order val="19"/>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combined!$B$28:$L$28</c:f>
              <c:numCache>
                <c:formatCode>General</c:formatCode>
                <c:ptCount val="11"/>
                <c:pt idx="2">
                  <c:v>0.51113948795730657</c:v>
                </c:pt>
              </c:numCache>
            </c:numRef>
          </c:yVal>
        </c:ser>
        <c:ser>
          <c:idx val="20"/>
          <c:order val="20"/>
          <c:tx>
            <c:v>ADT 2001-4000</c:v>
          </c:tx>
          <c:spPr>
            <a:ln w="28575">
              <a:noFill/>
            </a:ln>
          </c:spPr>
          <c:marker>
            <c:symbol val="square"/>
            <c:size val="10"/>
            <c:spPr>
              <a:solidFill>
                <a:schemeClr val="accent2">
                  <a:lumMod val="75000"/>
                </a:scheme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combined!$B$29:$L$29</c:f>
              <c:numCache>
                <c:formatCode>General</c:formatCode>
                <c:ptCount val="11"/>
                <c:pt idx="2">
                  <c:v>0.45457444127250596</c:v>
                </c:pt>
              </c:numCache>
            </c:numRef>
          </c:yVal>
        </c:ser>
        <c:ser>
          <c:idx val="21"/>
          <c:order val="21"/>
          <c:tx>
            <c:v>ADT 2001-4000</c:v>
          </c:tx>
          <c:spPr>
            <a:ln w="28575">
              <a:noFill/>
            </a:ln>
          </c:spPr>
          <c:marker>
            <c:symbol val="square"/>
            <c:size val="10"/>
            <c:spPr>
              <a:solidFill>
                <a:schemeClr val="accent2">
                  <a:lumMod val="75000"/>
                </a:scheme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combined!$B$30:$L$30</c:f>
              <c:numCache>
                <c:formatCode>General</c:formatCode>
                <c:ptCount val="11"/>
                <c:pt idx="2">
                  <c:v>0.6193886454080697</c:v>
                </c:pt>
              </c:numCache>
            </c:numRef>
          </c:yVal>
        </c:ser>
        <c:ser>
          <c:idx val="22"/>
          <c:order val="22"/>
          <c:tx>
            <c:v>ADT 4001-10000</c:v>
          </c:tx>
          <c:spPr>
            <a:ln w="28575">
              <a:noFill/>
            </a:ln>
          </c:spPr>
          <c:marker>
            <c:symbol val="square"/>
            <c:size val="10"/>
            <c:spPr>
              <a:solidFill>
                <a:srgbClr val="C0504D">
                  <a:lumMod val="75000"/>
                </a:srgbClr>
              </a:solidFill>
            </c:spPr>
          </c:marke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combined!$B$37:$L$37</c:f>
              <c:numCache>
                <c:formatCode>General</c:formatCode>
                <c:ptCount val="11"/>
                <c:pt idx="1">
                  <c:v>0.62797333257015142</c:v>
                </c:pt>
                <c:pt idx="2">
                  <c:v>0.55964785550334784</c:v>
                </c:pt>
                <c:pt idx="3">
                  <c:v>0.67555710588163409</c:v>
                </c:pt>
              </c:numCache>
            </c:numRef>
          </c:yVal>
        </c:ser>
        <c:ser>
          <c:idx val="23"/>
          <c:order val="23"/>
          <c:tx>
            <c:v>ADT 4001-10000</c:v>
          </c:tx>
          <c:spPr>
            <a:ln w="28575">
              <a:noFill/>
            </a:ln>
          </c:spPr>
          <c:marker>
            <c:symbol val="square"/>
            <c:size val="10"/>
            <c:spPr>
              <a:solidFill>
                <a:srgbClr val="C0504D">
                  <a:lumMod val="75000"/>
                </a:srgbClr>
              </a:solidFill>
            </c:spPr>
          </c:marke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combined!$B$38:$L$38</c:f>
              <c:numCache>
                <c:formatCode>General</c:formatCode>
                <c:ptCount val="11"/>
                <c:pt idx="1">
                  <c:v>0.5806866208681245</c:v>
                </c:pt>
                <c:pt idx="2">
                  <c:v>0.61150622424113044</c:v>
                </c:pt>
              </c:numCache>
            </c:numRef>
          </c:yVal>
        </c:ser>
        <c:axId val="55927936"/>
        <c:axId val="55930240"/>
      </c:scatterChart>
      <c:valAx>
        <c:axId val="55927936"/>
        <c:scaling>
          <c:orientation val="minMax"/>
          <c:max val="12"/>
        </c:scaling>
        <c:axPos val="b"/>
        <c:title>
          <c:tx>
            <c:rich>
              <a:bodyPr/>
              <a:lstStyle/>
              <a:p>
                <a:pPr algn="ctr">
                  <a:defRPr lang="en-AU" sz="1600">
                    <a:latin typeface="+mn-lt"/>
                    <a:cs typeface="Arial" pitchFamily="34" charset="0"/>
                  </a:defRPr>
                </a:pPr>
                <a:r>
                  <a:rPr lang="en-US" sz="1600" dirty="0">
                    <a:latin typeface="+mn-lt"/>
                    <a:cs typeface="Arial" pitchFamily="34" charset="0"/>
                  </a:rPr>
                  <a:t>Surface Age (</a:t>
                </a:r>
                <a:r>
                  <a:rPr lang="en-US" sz="1600" dirty="0" smtClean="0">
                    <a:latin typeface="+mn-lt"/>
                    <a:cs typeface="Arial" pitchFamily="34" charset="0"/>
                  </a:rPr>
                  <a:t>year)</a:t>
                </a:r>
                <a:endParaRPr lang="en-US" sz="1600" dirty="0">
                  <a:latin typeface="+mn-lt"/>
                  <a:cs typeface="Arial" pitchFamily="34" charset="0"/>
                </a:endParaRPr>
              </a:p>
            </c:rich>
          </c:tx>
          <c:layout>
            <c:manualLayout>
              <c:xMode val="edge"/>
              <c:yMode val="edge"/>
              <c:x val="0.36897578653530638"/>
              <c:y val="0.92297145593870678"/>
            </c:manualLayout>
          </c:layout>
        </c:title>
        <c:numFmt formatCode="General" sourceLinked="1"/>
        <c:tickLblPos val="nextTo"/>
        <c:spPr>
          <a:ln>
            <a:solidFill>
              <a:prstClr val="black"/>
            </a:solidFill>
          </a:ln>
        </c:spPr>
        <c:txPr>
          <a:bodyPr/>
          <a:lstStyle/>
          <a:p>
            <a:pPr>
              <a:defRPr lang="en-AU" sz="1600">
                <a:latin typeface="+mn-lt"/>
                <a:cs typeface="Arial" pitchFamily="34" charset="0"/>
              </a:defRPr>
            </a:pPr>
            <a:endParaRPr lang="en-US"/>
          </a:p>
        </c:txPr>
        <c:crossAx val="55930240"/>
        <c:crosses val="autoZero"/>
        <c:crossBetween val="midCat"/>
        <c:majorUnit val="1"/>
      </c:valAx>
      <c:valAx>
        <c:axId val="55930240"/>
        <c:scaling>
          <c:orientation val="minMax"/>
          <c:max val="0.8"/>
          <c:min val="0"/>
        </c:scaling>
        <c:axPos val="l"/>
        <c:majorGridlines>
          <c:spPr>
            <a:ln w="3175">
              <a:solidFill>
                <a:prstClr val="black">
                  <a:tint val="75000"/>
                  <a:shade val="95000"/>
                  <a:satMod val="105000"/>
                  <a:alpha val="50000"/>
                </a:prstClr>
              </a:solidFill>
            </a:ln>
          </c:spPr>
        </c:majorGridlines>
        <c:title>
          <c:tx>
            <c:rich>
              <a:bodyPr rot="-5400000" vert="horz"/>
              <a:lstStyle/>
              <a:p>
                <a:pPr>
                  <a:defRPr lang="en-AU" sz="1400">
                    <a:latin typeface="+mn-lt"/>
                  </a:defRPr>
                </a:pPr>
                <a:r>
                  <a:rPr lang="en-US" sz="1400" dirty="0" smtClean="0">
                    <a:latin typeface="+mn-lt"/>
                    <a:cs typeface="Arial" pitchFamily="34" charset="0"/>
                  </a:rPr>
                  <a:t>Grip Number (GN)</a:t>
                </a:r>
                <a:endParaRPr lang="en-US" sz="1400" dirty="0">
                  <a:latin typeface="+mn-lt"/>
                  <a:cs typeface="Arial" pitchFamily="34" charset="0"/>
                </a:endParaRPr>
              </a:p>
            </c:rich>
          </c:tx>
          <c:layout>
            <c:manualLayout>
              <c:xMode val="edge"/>
              <c:yMode val="edge"/>
              <c:x val="0"/>
              <c:y val="0.19026493055555554"/>
            </c:manualLayout>
          </c:layout>
        </c:title>
        <c:numFmt formatCode="General" sourceLinked="1"/>
        <c:tickLblPos val="nextTo"/>
        <c:spPr>
          <a:ln>
            <a:solidFill>
              <a:prstClr val="black"/>
            </a:solidFill>
          </a:ln>
        </c:spPr>
        <c:txPr>
          <a:bodyPr/>
          <a:lstStyle/>
          <a:p>
            <a:pPr>
              <a:defRPr lang="en-AU" sz="1400">
                <a:latin typeface="+mn-lt"/>
                <a:cs typeface="Arial" pitchFamily="34" charset="0"/>
              </a:defRPr>
            </a:pPr>
            <a:endParaRPr lang="en-US"/>
          </a:p>
        </c:txPr>
        <c:crossAx val="55927936"/>
        <c:crosses val="autoZero"/>
        <c:crossBetween val="midCat"/>
        <c:majorUnit val="0.1"/>
      </c:valAx>
      <c:spPr>
        <a:ln>
          <a:solidFill>
            <a:schemeClr val="tx1"/>
          </a:solidFill>
        </a:ln>
      </c:spPr>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ADT 100-500</c:v>
          </c:tx>
          <c:spPr>
            <a:ln w="28575">
              <a:noFill/>
            </a:ln>
          </c:spPr>
          <c:marker>
            <c:symbol val="square"/>
            <c:size val="10"/>
            <c:spPr>
              <a:solidFill>
                <a:srgbClr val="C0504D">
                  <a:lumMod val="75000"/>
                </a:srgbClr>
              </a:solidFill>
            </c:spPr>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combined!$B$5:$L$5</c:f>
              <c:numCache>
                <c:formatCode>General</c:formatCode>
                <c:ptCount val="11"/>
                <c:pt idx="1">
                  <c:v>0.56645085101377901</c:v>
                </c:pt>
                <c:pt idx="2">
                  <c:v>0.49388948264080201</c:v>
                </c:pt>
                <c:pt idx="3">
                  <c:v>0.62243000722482789</c:v>
                </c:pt>
                <c:pt idx="4">
                  <c:v>0.6133569252544685</c:v>
                </c:pt>
                <c:pt idx="8">
                  <c:v>0.45854889499111334</c:v>
                </c:pt>
                <c:pt idx="9">
                  <c:v>0.48730295340759738</c:v>
                </c:pt>
                <c:pt idx="10">
                  <c:v>0.47011871114130038</c:v>
                </c:pt>
              </c:numCache>
            </c:numRef>
          </c:yVal>
        </c:ser>
        <c:ser>
          <c:idx val="1"/>
          <c:order val="1"/>
          <c:tx>
            <c:v>ADT 100-500</c:v>
          </c:tx>
          <c:spPr>
            <a:ln w="28575">
              <a:noFill/>
            </a:ln>
          </c:spPr>
          <c:marker>
            <c:symbol val="square"/>
            <c:size val="10"/>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combined!$B$6:$L$6</c:f>
              <c:numCache>
                <c:formatCode>General</c:formatCode>
                <c:ptCount val="11"/>
                <c:pt idx="1">
                  <c:v>0.53004392014128943</c:v>
                </c:pt>
                <c:pt idx="2">
                  <c:v>0.47901265914836832</c:v>
                </c:pt>
                <c:pt idx="3">
                  <c:v>0.53319794949599686</c:v>
                </c:pt>
                <c:pt idx="9">
                  <c:v>0.49059550654371276</c:v>
                </c:pt>
              </c:numCache>
            </c:numRef>
          </c:yVal>
        </c:ser>
        <c:ser>
          <c:idx val="2"/>
          <c:order val="2"/>
          <c:tx>
            <c:v>ADT 100-500</c:v>
          </c:tx>
          <c:spPr>
            <a:ln w="28575">
              <a:noFill/>
            </a:ln>
          </c:spPr>
          <c:marker>
            <c:symbol val="square"/>
            <c:size val="10"/>
            <c:spPr>
              <a:solidFill>
                <a:srgbClr val="C0504D">
                  <a:lumMod val="75000"/>
                </a:srgbClr>
              </a:solidFill>
            </c:spPr>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combined!$B$7:$L$7</c:f>
              <c:numCache>
                <c:formatCode>General</c:formatCode>
                <c:ptCount val="11"/>
                <c:pt idx="1">
                  <c:v>0.46933809140085653</c:v>
                </c:pt>
                <c:pt idx="2">
                  <c:v>0.45503182611316995</c:v>
                </c:pt>
              </c:numCache>
            </c:numRef>
          </c:yVal>
        </c:ser>
        <c:ser>
          <c:idx val="3"/>
          <c:order val="3"/>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combined!$B$13:$L$13</c:f>
              <c:numCache>
                <c:formatCode>General</c:formatCode>
                <c:ptCount val="11"/>
                <c:pt idx="0">
                  <c:v>0.68783327363281455</c:v>
                </c:pt>
                <c:pt idx="1">
                  <c:v>0.56645085101377901</c:v>
                </c:pt>
                <c:pt idx="2">
                  <c:v>0.54448243579775013</c:v>
                </c:pt>
                <c:pt idx="3">
                  <c:v>0.46894993540084734</c:v>
                </c:pt>
                <c:pt idx="9">
                  <c:v>0.48622195767955367</c:v>
                </c:pt>
              </c:numCache>
            </c:numRef>
          </c:yVal>
        </c:ser>
        <c:ser>
          <c:idx val="4"/>
          <c:order val="4"/>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combined!$B$14:$L$14</c:f>
              <c:numCache>
                <c:formatCode>General</c:formatCode>
                <c:ptCount val="11"/>
                <c:pt idx="1">
                  <c:v>0.51970215768433681</c:v>
                </c:pt>
                <c:pt idx="2">
                  <c:v>0.51411193556473933</c:v>
                </c:pt>
                <c:pt idx="3">
                  <c:v>0.52415899501479402</c:v>
                </c:pt>
                <c:pt idx="4">
                  <c:v>0.46517516982279888</c:v>
                </c:pt>
                <c:pt idx="9">
                  <c:v>0.46517516982279888</c:v>
                </c:pt>
              </c:numCache>
            </c:numRef>
          </c:yVal>
        </c:ser>
        <c:ser>
          <c:idx val="5"/>
          <c:order val="5"/>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combined!$B$15:$L$15</c:f>
              <c:numCache>
                <c:formatCode>General</c:formatCode>
                <c:ptCount val="11"/>
                <c:pt idx="1">
                  <c:v>0.49681697074433157</c:v>
                </c:pt>
                <c:pt idx="2">
                  <c:v>0.53101380265680764</c:v>
                </c:pt>
                <c:pt idx="3">
                  <c:v>0.51743649676201753</c:v>
                </c:pt>
              </c:numCache>
            </c:numRef>
          </c:yVal>
        </c:ser>
        <c:ser>
          <c:idx val="6"/>
          <c:order val="6"/>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combined!$B$16:$L$16</c:f>
              <c:numCache>
                <c:formatCode>General</c:formatCode>
                <c:ptCount val="11"/>
                <c:pt idx="1">
                  <c:v>0.55517383394052344</c:v>
                </c:pt>
                <c:pt idx="2">
                  <c:v>0.47901265914836832</c:v>
                </c:pt>
                <c:pt idx="3">
                  <c:v>0.60647804199549971</c:v>
                </c:pt>
              </c:numCache>
            </c:numRef>
          </c:yVal>
        </c:ser>
        <c:ser>
          <c:idx val="7"/>
          <c:order val="7"/>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combined!$B$25:$L$25</c:f>
              <c:numCache>
                <c:formatCode>General</c:formatCode>
                <c:ptCount val="11"/>
                <c:pt idx="0">
                  <c:v>0.62497784246837884</c:v>
                </c:pt>
                <c:pt idx="1">
                  <c:v>0.62857434864582162</c:v>
                </c:pt>
                <c:pt idx="2">
                  <c:v>0.62850697199995398</c:v>
                </c:pt>
                <c:pt idx="3">
                  <c:v>0.60028372337514102</c:v>
                </c:pt>
              </c:numCache>
            </c:numRef>
          </c:yVal>
        </c:ser>
        <c:ser>
          <c:idx val="8"/>
          <c:order val="8"/>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combined!$B$26:$L$26</c:f>
              <c:numCache>
                <c:formatCode>General</c:formatCode>
                <c:ptCount val="11"/>
                <c:pt idx="0">
                  <c:v>0.58628796374056813</c:v>
                </c:pt>
                <c:pt idx="1">
                  <c:v>0.57108160807264652</c:v>
                </c:pt>
                <c:pt idx="2">
                  <c:v>0.63589155242723006</c:v>
                </c:pt>
                <c:pt idx="3">
                  <c:v>0.57317191202452922</c:v>
                </c:pt>
              </c:numCache>
            </c:numRef>
          </c:yVal>
        </c:ser>
        <c:ser>
          <c:idx val="9"/>
          <c:order val="9"/>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combined!$B$27:$L$27</c:f>
              <c:numCache>
                <c:formatCode>General</c:formatCode>
                <c:ptCount val="11"/>
                <c:pt idx="0">
                  <c:v>0.6211905011426111</c:v>
                </c:pt>
                <c:pt idx="1">
                  <c:v>0.57240857148735658</c:v>
                </c:pt>
                <c:pt idx="2">
                  <c:v>0.72315193661976995</c:v>
                </c:pt>
                <c:pt idx="3">
                  <c:v>0.45761988229049738</c:v>
                </c:pt>
              </c:numCache>
            </c:numRef>
          </c:yVal>
        </c:ser>
        <c:ser>
          <c:idx val="10"/>
          <c:order val="10"/>
          <c:tx>
            <c:v>ADT 4001-10000</c:v>
          </c:tx>
          <c:spPr>
            <a:ln w="28575">
              <a:noFill/>
            </a:ln>
          </c:spPr>
          <c:marker>
            <c:symbol val="square"/>
            <c:size val="10"/>
            <c:spPr>
              <a:solidFill>
                <a:srgbClr val="C0504D">
                  <a:lumMod val="75000"/>
                </a:srgbClr>
              </a:solidFill>
            </c:spPr>
          </c:marke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combined!$B$35:$L$35</c:f>
              <c:numCache>
                <c:formatCode>General</c:formatCode>
                <c:ptCount val="11"/>
                <c:pt idx="1">
                  <c:v>0.52297998562673631</c:v>
                </c:pt>
                <c:pt idx="2">
                  <c:v>0.47073349173239526</c:v>
                </c:pt>
                <c:pt idx="3">
                  <c:v>0.51743649676201753</c:v>
                </c:pt>
              </c:numCache>
            </c:numRef>
          </c:yVal>
        </c:ser>
        <c:ser>
          <c:idx val="11"/>
          <c:order val="11"/>
          <c:tx>
            <c:v>ADT 4001-10000</c:v>
          </c:tx>
          <c:spPr>
            <a:ln w="28575">
              <a:noFill/>
            </a:ln>
          </c:spP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combined!$B$36:$L$36</c:f>
              <c:numCache>
                <c:formatCode>General</c:formatCode>
                <c:ptCount val="11"/>
                <c:pt idx="1">
                  <c:v>0.5816134633182295</c:v>
                </c:pt>
                <c:pt idx="2">
                  <c:v>0.62392192858241324</c:v>
                </c:pt>
                <c:pt idx="3">
                  <c:v>0.55901393859066151</c:v>
                </c:pt>
              </c:numCache>
            </c:numRef>
          </c:yVal>
        </c:ser>
        <c:ser>
          <c:idx val="12"/>
          <c:order val="12"/>
          <c:tx>
            <c:v>ADT 501-2000</c:v>
          </c:tx>
          <c:spPr>
            <a:ln w="28575">
              <a:noFill/>
            </a:ln>
          </c:spPr>
          <c:marker>
            <c:symbol val="square"/>
            <c:size val="10"/>
            <c:spPr>
              <a:solidFill>
                <a:srgbClr val="C0504D">
                  <a:lumMod val="75000"/>
                </a:srgbClr>
              </a:solidFill>
            </c:spPr>
          </c:marker>
          <c:xVal>
            <c:numRef>
              <c:f>'[58]3-5'!$B$10:$L$10</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'[58]3-5'!$B$14:$L$14</c:f>
              <c:numCache>
                <c:formatCode>General</c:formatCode>
                <c:ptCount val="11"/>
                <c:pt idx="2">
                  <c:v>0.47901265914836832</c:v>
                </c:pt>
              </c:numCache>
            </c:numRef>
          </c:yVal>
        </c:ser>
        <c:ser>
          <c:idx val="13"/>
          <c:order val="13"/>
          <c:tx>
            <c:v>ADT 100-500</c:v>
          </c:tx>
          <c:spPr>
            <a:ln w="28575">
              <a:noFill/>
            </a:ln>
          </c:spPr>
          <c:marker>
            <c:symbol val="square"/>
            <c:size val="10"/>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combined!$B$8:$L$8</c:f>
              <c:numCache>
                <c:formatCode>General</c:formatCode>
                <c:ptCount val="11"/>
                <c:pt idx="1">
                  <c:v>0.64168521957806335</c:v>
                </c:pt>
                <c:pt idx="2">
                  <c:v>0.63097026482898189</c:v>
                </c:pt>
              </c:numCache>
            </c:numRef>
          </c:yVal>
        </c:ser>
        <c:ser>
          <c:idx val="14"/>
          <c:order val="14"/>
          <c:tx>
            <c:v>ADT 100-500</c:v>
          </c:tx>
          <c:spPr>
            <a:ln w="28575">
              <a:noFill/>
            </a:ln>
          </c:spPr>
          <c:marker>
            <c:symbol val="square"/>
            <c:size val="10"/>
            <c:spPr>
              <a:solidFill>
                <a:srgbClr val="C0504D">
                  <a:lumMod val="75000"/>
                </a:srgbClr>
              </a:solidFill>
            </c:spPr>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combined!$B$9:$L$9</c:f>
              <c:numCache>
                <c:formatCode>General</c:formatCode>
                <c:ptCount val="11"/>
                <c:pt idx="2">
                  <c:v>0.51769030564448104</c:v>
                </c:pt>
              </c:numCache>
            </c:numRef>
          </c:yVal>
        </c:ser>
        <c:ser>
          <c:idx val="15"/>
          <c:order val="15"/>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combined!$B$17:$L$17</c:f>
              <c:numCache>
                <c:formatCode>General</c:formatCode>
                <c:ptCount val="11"/>
                <c:pt idx="1">
                  <c:v>0.60469851343057046</c:v>
                </c:pt>
                <c:pt idx="2">
                  <c:v>0.5415326200395163</c:v>
                </c:pt>
                <c:pt idx="3">
                  <c:v>0.55468551690056589</c:v>
                </c:pt>
              </c:numCache>
            </c:numRef>
          </c:yVal>
        </c:ser>
        <c:ser>
          <c:idx val="16"/>
          <c:order val="16"/>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combined!$B$18:$L$18</c:f>
              <c:numCache>
                <c:formatCode>General</c:formatCode>
                <c:ptCount val="11"/>
                <c:pt idx="2">
                  <c:v>0.5376021957577104</c:v>
                </c:pt>
                <c:pt idx="3">
                  <c:v>0.5650517689934037</c:v>
                </c:pt>
              </c:numCache>
            </c:numRef>
          </c:yVal>
        </c:ser>
        <c:ser>
          <c:idx val="17"/>
          <c:order val="17"/>
          <c:tx>
            <c:v>ADT 501-2000</c:v>
          </c:tx>
          <c:spPr>
            <a:ln w="28575">
              <a:noFill/>
            </a:ln>
          </c:spP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combined!$B$19:$L$19</c:f>
              <c:numCache>
                <c:formatCode>General</c:formatCode>
                <c:ptCount val="11"/>
                <c:pt idx="2">
                  <c:v>0.60717466055696312</c:v>
                </c:pt>
              </c:numCache>
            </c:numRef>
          </c:yVal>
        </c:ser>
        <c:ser>
          <c:idx val="18"/>
          <c:order val="18"/>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combined!$B$20:$L$20</c:f>
              <c:numCache>
                <c:formatCode>General</c:formatCode>
                <c:ptCount val="11"/>
                <c:pt idx="2">
                  <c:v>0.60569875670830675</c:v>
                </c:pt>
              </c:numCache>
            </c:numRef>
          </c:yVal>
        </c:ser>
        <c:ser>
          <c:idx val="19"/>
          <c:order val="19"/>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combined!$B$28:$L$28</c:f>
              <c:numCache>
                <c:formatCode>General</c:formatCode>
                <c:ptCount val="11"/>
                <c:pt idx="2">
                  <c:v>0.51113948795730657</c:v>
                </c:pt>
              </c:numCache>
            </c:numRef>
          </c:yVal>
        </c:ser>
        <c:ser>
          <c:idx val="20"/>
          <c:order val="20"/>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combined!$B$29:$L$29</c:f>
              <c:numCache>
                <c:formatCode>General</c:formatCode>
                <c:ptCount val="11"/>
                <c:pt idx="2">
                  <c:v>0.45457444127249652</c:v>
                </c:pt>
              </c:numCache>
            </c:numRef>
          </c:yVal>
        </c:ser>
        <c:ser>
          <c:idx val="21"/>
          <c:order val="21"/>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combined!$B$30:$L$30</c:f>
              <c:numCache>
                <c:formatCode>General</c:formatCode>
                <c:ptCount val="11"/>
                <c:pt idx="2">
                  <c:v>0.6193886454080697</c:v>
                </c:pt>
              </c:numCache>
            </c:numRef>
          </c:yVal>
        </c:ser>
        <c:ser>
          <c:idx val="22"/>
          <c:order val="22"/>
          <c:tx>
            <c:v>ADT 4001-10000</c:v>
          </c:tx>
          <c:spPr>
            <a:ln w="28575">
              <a:noFill/>
            </a:ln>
          </c:spPr>
          <c:marker>
            <c:symbol val="square"/>
            <c:size val="10"/>
            <c:spPr>
              <a:solidFill>
                <a:srgbClr val="C0504D">
                  <a:lumMod val="75000"/>
                </a:srgbClr>
              </a:solidFill>
            </c:spPr>
          </c:marke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combined!$B$37:$L$37</c:f>
              <c:numCache>
                <c:formatCode>General</c:formatCode>
                <c:ptCount val="11"/>
                <c:pt idx="1">
                  <c:v>0.62797333257012333</c:v>
                </c:pt>
                <c:pt idx="2">
                  <c:v>0.55964785550332574</c:v>
                </c:pt>
                <c:pt idx="3">
                  <c:v>0.67555710588165085</c:v>
                </c:pt>
              </c:numCache>
            </c:numRef>
          </c:yVal>
        </c:ser>
        <c:ser>
          <c:idx val="23"/>
          <c:order val="23"/>
          <c:tx>
            <c:v>ADT 4001-10000</c:v>
          </c:tx>
          <c:spPr>
            <a:ln w="28575">
              <a:noFill/>
            </a:ln>
          </c:spPr>
          <c:marker>
            <c:symbol val="square"/>
            <c:size val="10"/>
            <c:spPr>
              <a:solidFill>
                <a:srgbClr val="C0504D">
                  <a:lumMod val="75000"/>
                </a:srgbClr>
              </a:solidFill>
            </c:spPr>
          </c:marke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combined!$B$38:$L$38</c:f>
              <c:numCache>
                <c:formatCode>General</c:formatCode>
                <c:ptCount val="11"/>
                <c:pt idx="1">
                  <c:v>0.58068662086812406</c:v>
                </c:pt>
                <c:pt idx="2">
                  <c:v>0.61150622424113044</c:v>
                </c:pt>
              </c:numCache>
            </c:numRef>
          </c:yVal>
        </c:ser>
        <c:axId val="55217152"/>
        <c:axId val="55240192"/>
      </c:scatterChart>
      <c:lineChart>
        <c:grouping val="standard"/>
        <c:ser>
          <c:idx val="24"/>
          <c:order val="24"/>
          <c:tx>
            <c:v>laboratory</c:v>
          </c:tx>
          <c:spPr>
            <a:ln w="28575">
              <a:solidFill>
                <a:schemeClr val="accent1"/>
              </a:solidFill>
            </a:ln>
          </c:spPr>
          <c:marker>
            <c:spPr>
              <a:solidFill>
                <a:schemeClr val="accent1"/>
              </a:solidFill>
            </c:spPr>
          </c:marker>
          <c:cat>
            <c:numRef>
              <c:f>Sheet3!$O$8:$O$16</c:f>
              <c:numCache>
                <c:formatCode>General</c:formatCode>
                <c:ptCount val="9"/>
                <c:pt idx="0">
                  <c:v>0</c:v>
                </c:pt>
                <c:pt idx="1">
                  <c:v>0.25</c:v>
                </c:pt>
                <c:pt idx="2">
                  <c:v>0.5</c:v>
                </c:pt>
                <c:pt idx="3">
                  <c:v>0.75000000000000078</c:v>
                </c:pt>
                <c:pt idx="4">
                  <c:v>1</c:v>
                </c:pt>
                <c:pt idx="5">
                  <c:v>1.5</c:v>
                </c:pt>
                <c:pt idx="6">
                  <c:v>2</c:v>
                </c:pt>
                <c:pt idx="7">
                  <c:v>3</c:v>
                </c:pt>
                <c:pt idx="8">
                  <c:v>4</c:v>
                </c:pt>
              </c:numCache>
            </c:numRef>
          </c:cat>
          <c:val>
            <c:numRef>
              <c:f>Sheet3!$P$8:$P$16</c:f>
              <c:numCache>
                <c:formatCode>General</c:formatCode>
                <c:ptCount val="9"/>
                <c:pt idx="0">
                  <c:v>0.5955555555555555</c:v>
                </c:pt>
                <c:pt idx="1">
                  <c:v>0.5311111111111112</c:v>
                </c:pt>
                <c:pt idx="2">
                  <c:v>0.5</c:v>
                </c:pt>
                <c:pt idx="3">
                  <c:v>0.47000000000000008</c:v>
                </c:pt>
                <c:pt idx="4">
                  <c:v>0.46444444444444438</c:v>
                </c:pt>
                <c:pt idx="5">
                  <c:v>0.45111111111111074</c:v>
                </c:pt>
                <c:pt idx="6">
                  <c:v>0.43777777777777838</c:v>
                </c:pt>
                <c:pt idx="7">
                  <c:v>0.43333333333333335</c:v>
                </c:pt>
                <c:pt idx="8">
                  <c:v>0.42000000000000032</c:v>
                </c:pt>
              </c:numCache>
            </c:numRef>
          </c:val>
        </c:ser>
        <c:marker val="1"/>
        <c:axId val="56174080"/>
        <c:axId val="55242112"/>
      </c:lineChart>
      <c:valAx>
        <c:axId val="55217152"/>
        <c:scaling>
          <c:orientation val="minMax"/>
        </c:scaling>
        <c:axPos val="b"/>
        <c:title>
          <c:tx>
            <c:rich>
              <a:bodyPr/>
              <a:lstStyle/>
              <a:p>
                <a:pPr>
                  <a:defRPr sz="1600"/>
                </a:pPr>
                <a:r>
                  <a:rPr lang="en-US" sz="1600"/>
                  <a:t>Surface Age (year)</a:t>
                </a:r>
              </a:p>
            </c:rich>
          </c:tx>
          <c:layout/>
        </c:title>
        <c:numFmt formatCode="General" sourceLinked="1"/>
        <c:tickLblPos val="nextTo"/>
        <c:txPr>
          <a:bodyPr/>
          <a:lstStyle/>
          <a:p>
            <a:pPr>
              <a:defRPr sz="1400"/>
            </a:pPr>
            <a:endParaRPr lang="en-US"/>
          </a:p>
        </c:txPr>
        <c:crossAx val="55240192"/>
        <c:crosses val="autoZero"/>
        <c:crossBetween val="midCat"/>
        <c:majorUnit val="1"/>
      </c:valAx>
      <c:valAx>
        <c:axId val="55240192"/>
        <c:scaling>
          <c:orientation val="minMax"/>
          <c:min val="0.4"/>
        </c:scaling>
        <c:axPos val="l"/>
        <c:majorGridlines/>
        <c:title>
          <c:tx>
            <c:rich>
              <a:bodyPr rot="-5400000" vert="horz"/>
              <a:lstStyle/>
              <a:p>
                <a:pPr>
                  <a:defRPr sz="1400"/>
                </a:pPr>
                <a:r>
                  <a:rPr lang="en-US" sz="1600" dirty="0"/>
                  <a:t>GN</a:t>
                </a:r>
              </a:p>
            </c:rich>
          </c:tx>
          <c:layout/>
        </c:title>
        <c:numFmt formatCode="General" sourceLinked="1"/>
        <c:tickLblPos val="nextTo"/>
        <c:txPr>
          <a:bodyPr/>
          <a:lstStyle/>
          <a:p>
            <a:pPr>
              <a:defRPr sz="1400"/>
            </a:pPr>
            <a:endParaRPr lang="en-US"/>
          </a:p>
        </c:txPr>
        <c:crossAx val="55217152"/>
        <c:crosses val="autoZero"/>
        <c:crossBetween val="midCat"/>
      </c:valAx>
      <c:valAx>
        <c:axId val="55242112"/>
        <c:scaling>
          <c:orientation val="minMax"/>
          <c:max val="0.75000000000000111"/>
          <c:min val="0.4"/>
        </c:scaling>
        <c:axPos val="r"/>
        <c:title>
          <c:tx>
            <c:rich>
              <a:bodyPr rot="-5400000" vert="horz"/>
              <a:lstStyle/>
              <a:p>
                <a:pPr>
                  <a:defRPr sz="1600"/>
                </a:pPr>
                <a:r>
                  <a:rPr lang="en-US" sz="1600"/>
                  <a:t>DFT (µ)</a:t>
                </a:r>
              </a:p>
            </c:rich>
          </c:tx>
          <c:layout/>
        </c:title>
        <c:numFmt formatCode="General" sourceLinked="1"/>
        <c:tickLblPos val="nextTo"/>
        <c:txPr>
          <a:bodyPr/>
          <a:lstStyle/>
          <a:p>
            <a:pPr>
              <a:defRPr sz="1400"/>
            </a:pPr>
            <a:endParaRPr lang="en-US"/>
          </a:p>
        </c:txPr>
        <c:crossAx val="56174080"/>
        <c:crosses val="max"/>
        <c:crossBetween val="between"/>
      </c:valAx>
      <c:catAx>
        <c:axId val="56174080"/>
        <c:scaling>
          <c:orientation val="minMax"/>
        </c:scaling>
        <c:axPos val="t"/>
        <c:title>
          <c:tx>
            <c:rich>
              <a:bodyPr/>
              <a:lstStyle/>
              <a:p>
                <a:pPr>
                  <a:defRPr sz="1600"/>
                </a:pPr>
                <a:r>
                  <a:rPr lang="en-US" sz="1600"/>
                  <a:t>Polishing</a:t>
                </a:r>
                <a:r>
                  <a:rPr lang="en-US" sz="1600" baseline="0"/>
                  <a:t> Time (hours)</a:t>
                </a:r>
                <a:endParaRPr lang="en-US" sz="1600"/>
              </a:p>
            </c:rich>
          </c:tx>
          <c:layout/>
        </c:title>
        <c:numFmt formatCode="General" sourceLinked="1"/>
        <c:tickLblPos val="nextTo"/>
        <c:txPr>
          <a:bodyPr/>
          <a:lstStyle/>
          <a:p>
            <a:pPr>
              <a:defRPr sz="1400"/>
            </a:pPr>
            <a:endParaRPr lang="en-US"/>
          </a:p>
        </c:txPr>
        <c:crossAx val="55242112"/>
        <c:crosses val="max"/>
        <c:auto val="1"/>
        <c:lblAlgn val="ctr"/>
        <c:lblOffset val="100"/>
      </c:cat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NZ"/>
              <a:t>GN Against</a:t>
            </a:r>
            <a:r>
              <a:rPr lang="en-NZ" baseline="0"/>
              <a:t> %HCV</a:t>
            </a:r>
            <a:endParaRPr lang="en-NZ"/>
          </a:p>
        </c:rich>
      </c:tx>
      <c:layout/>
    </c:title>
    <c:plotArea>
      <c:layout>
        <c:manualLayout>
          <c:layoutTarget val="inner"/>
          <c:xMode val="edge"/>
          <c:yMode val="edge"/>
          <c:x val="0.12528358126312142"/>
          <c:y val="0.16073133411515064"/>
          <c:w val="0.81012381609780415"/>
          <c:h val="0.64385860278103613"/>
        </c:manualLayout>
      </c:layout>
      <c:scatterChart>
        <c:scatterStyle val="lineMarker"/>
        <c:ser>
          <c:idx val="0"/>
          <c:order val="0"/>
          <c:tx>
            <c:v>ADT 100-500</c:v>
          </c:tx>
          <c:spPr>
            <a:ln w="28575">
              <a:noFill/>
            </a:ln>
          </c:spPr>
          <c:marker>
            <c:symbol val="diamond"/>
            <c:size val="10"/>
            <c:spPr>
              <a:solidFill>
                <a:srgbClr val="FFC000"/>
              </a:solidFill>
            </c:spPr>
          </c:marker>
          <c:xVal>
            <c:numRef>
              <c:f>Sheet1!$C$2:$C$26</c:f>
              <c:numCache>
                <c:formatCode>General</c:formatCode>
                <c:ptCount val="25"/>
                <c:pt idx="0">
                  <c:v>2774</c:v>
                </c:pt>
                <c:pt idx="1">
                  <c:v>8343.9</c:v>
                </c:pt>
                <c:pt idx="2">
                  <c:v>8343.9</c:v>
                </c:pt>
                <c:pt idx="3">
                  <c:v>8343.9</c:v>
                </c:pt>
                <c:pt idx="4">
                  <c:v>11826</c:v>
                </c:pt>
                <c:pt idx="5">
                  <c:v>11826</c:v>
                </c:pt>
                <c:pt idx="6">
                  <c:v>11826</c:v>
                </c:pt>
                <c:pt idx="7">
                  <c:v>13140</c:v>
                </c:pt>
                <c:pt idx="8">
                  <c:v>13140</c:v>
                </c:pt>
                <c:pt idx="9">
                  <c:v>16425</c:v>
                </c:pt>
                <c:pt idx="10">
                  <c:v>17739</c:v>
                </c:pt>
                <c:pt idx="11">
                  <c:v>17739</c:v>
                </c:pt>
                <c:pt idx="12">
                  <c:v>23652</c:v>
                </c:pt>
                <c:pt idx="13">
                  <c:v>24090</c:v>
                </c:pt>
                <c:pt idx="14">
                  <c:v>25053.59999999998</c:v>
                </c:pt>
                <c:pt idx="15">
                  <c:v>31930.2</c:v>
                </c:pt>
                <c:pt idx="16">
                  <c:v>31930.2</c:v>
                </c:pt>
                <c:pt idx="17">
                  <c:v>38631.599999999999</c:v>
                </c:pt>
                <c:pt idx="18">
                  <c:v>41259.599999999999</c:v>
                </c:pt>
                <c:pt idx="19">
                  <c:v>41785.199999999997</c:v>
                </c:pt>
                <c:pt idx="20">
                  <c:v>48180</c:v>
                </c:pt>
                <c:pt idx="21">
                  <c:v>48180</c:v>
                </c:pt>
                <c:pt idx="22">
                  <c:v>49275</c:v>
                </c:pt>
                <c:pt idx="23">
                  <c:v>49275</c:v>
                </c:pt>
                <c:pt idx="24">
                  <c:v>58400</c:v>
                </c:pt>
              </c:numCache>
            </c:numRef>
          </c:xVal>
          <c:yVal>
            <c:numRef>
              <c:f>Sheet1!$A$2:$A$26</c:f>
              <c:numCache>
                <c:formatCode>General</c:formatCode>
                <c:ptCount val="25"/>
                <c:pt idx="0">
                  <c:v>0.64168521957806302</c:v>
                </c:pt>
                <c:pt idx="1">
                  <c:v>0.63097026482898178</c:v>
                </c:pt>
                <c:pt idx="2">
                  <c:v>0.5233635049691181</c:v>
                </c:pt>
                <c:pt idx="3">
                  <c:v>0.52583209732825176</c:v>
                </c:pt>
                <c:pt idx="4">
                  <c:v>0.5664508510137789</c:v>
                </c:pt>
                <c:pt idx="5">
                  <c:v>0.52241868675746883</c:v>
                </c:pt>
                <c:pt idx="6">
                  <c:v>0.53004392014128943</c:v>
                </c:pt>
                <c:pt idx="7">
                  <c:v>0.62243000722482777</c:v>
                </c:pt>
                <c:pt idx="8">
                  <c:v>0.46387075054316035</c:v>
                </c:pt>
                <c:pt idx="9">
                  <c:v>0.6133569252544685</c:v>
                </c:pt>
                <c:pt idx="10">
                  <c:v>0.4575572090693808</c:v>
                </c:pt>
                <c:pt idx="11">
                  <c:v>0.4411502789259113</c:v>
                </c:pt>
                <c:pt idx="12">
                  <c:v>0.53319794949599686</c:v>
                </c:pt>
                <c:pt idx="13">
                  <c:v>0.49059550654371276</c:v>
                </c:pt>
                <c:pt idx="14">
                  <c:v>0.59488135529482267</c:v>
                </c:pt>
                <c:pt idx="15">
                  <c:v>0.5075049586309518</c:v>
                </c:pt>
                <c:pt idx="16">
                  <c:v>0.50232517834164248</c:v>
                </c:pt>
                <c:pt idx="17">
                  <c:v>0.60485338649658105</c:v>
                </c:pt>
                <c:pt idx="18">
                  <c:v>0.48806595241893425</c:v>
                </c:pt>
                <c:pt idx="19">
                  <c:v>0.6196993841950964</c:v>
                </c:pt>
                <c:pt idx="20">
                  <c:v>0.44175124888896306</c:v>
                </c:pt>
                <c:pt idx="21">
                  <c:v>0.48775107941719226</c:v>
                </c:pt>
                <c:pt idx="22">
                  <c:v>0.43546276457520494</c:v>
                </c:pt>
                <c:pt idx="23">
                  <c:v>0.48256841506535803</c:v>
                </c:pt>
                <c:pt idx="24">
                  <c:v>0.48917551916646296</c:v>
                </c:pt>
              </c:numCache>
            </c:numRef>
          </c:yVal>
        </c:ser>
        <c:ser>
          <c:idx val="1"/>
          <c:order val="1"/>
          <c:tx>
            <c:v>ADT 501-2000</c:v>
          </c:tx>
          <c:spPr>
            <a:ln w="28575">
              <a:noFill/>
            </a:ln>
          </c:spPr>
          <c:marker>
            <c:symbol val="triangle"/>
            <c:size val="10"/>
            <c:spPr>
              <a:solidFill>
                <a:srgbClr val="0070C0"/>
              </a:solidFill>
            </c:spPr>
          </c:marker>
          <c:xVal>
            <c:numRef>
              <c:f>Sheet1!$C$27:$C$74</c:f>
              <c:numCache>
                <c:formatCode>General</c:formatCode>
                <c:ptCount val="48"/>
                <c:pt idx="0">
                  <c:v>8030</c:v>
                </c:pt>
                <c:pt idx="1">
                  <c:v>11680</c:v>
                </c:pt>
                <c:pt idx="2">
                  <c:v>19184.400000000001</c:v>
                </c:pt>
                <c:pt idx="3">
                  <c:v>19184.400000000001</c:v>
                </c:pt>
                <c:pt idx="4">
                  <c:v>29346</c:v>
                </c:pt>
                <c:pt idx="5">
                  <c:v>29346</c:v>
                </c:pt>
                <c:pt idx="6">
                  <c:v>29346</c:v>
                </c:pt>
                <c:pt idx="7">
                  <c:v>29346</c:v>
                </c:pt>
                <c:pt idx="8">
                  <c:v>29346</c:v>
                </c:pt>
                <c:pt idx="9">
                  <c:v>29346</c:v>
                </c:pt>
                <c:pt idx="10">
                  <c:v>29346</c:v>
                </c:pt>
                <c:pt idx="11">
                  <c:v>29346</c:v>
                </c:pt>
                <c:pt idx="12">
                  <c:v>29346</c:v>
                </c:pt>
                <c:pt idx="13">
                  <c:v>29346</c:v>
                </c:pt>
                <c:pt idx="14">
                  <c:v>29346</c:v>
                </c:pt>
                <c:pt idx="15">
                  <c:v>29346</c:v>
                </c:pt>
                <c:pt idx="16">
                  <c:v>44019</c:v>
                </c:pt>
                <c:pt idx="17">
                  <c:v>44019</c:v>
                </c:pt>
                <c:pt idx="18">
                  <c:v>44019</c:v>
                </c:pt>
                <c:pt idx="19">
                  <c:v>44019</c:v>
                </c:pt>
                <c:pt idx="20">
                  <c:v>44019</c:v>
                </c:pt>
                <c:pt idx="21">
                  <c:v>44019</c:v>
                </c:pt>
                <c:pt idx="22">
                  <c:v>44019</c:v>
                </c:pt>
                <c:pt idx="23">
                  <c:v>48180</c:v>
                </c:pt>
                <c:pt idx="24">
                  <c:v>48180</c:v>
                </c:pt>
                <c:pt idx="25">
                  <c:v>48180</c:v>
                </c:pt>
                <c:pt idx="26">
                  <c:v>48180</c:v>
                </c:pt>
                <c:pt idx="27">
                  <c:v>52377.5</c:v>
                </c:pt>
                <c:pt idx="28">
                  <c:v>58692</c:v>
                </c:pt>
                <c:pt idx="29">
                  <c:v>58692</c:v>
                </c:pt>
                <c:pt idx="30">
                  <c:v>58692</c:v>
                </c:pt>
                <c:pt idx="31">
                  <c:v>58692</c:v>
                </c:pt>
                <c:pt idx="32">
                  <c:v>58692</c:v>
                </c:pt>
                <c:pt idx="33">
                  <c:v>58998.6</c:v>
                </c:pt>
                <c:pt idx="34">
                  <c:v>58998.6</c:v>
                </c:pt>
                <c:pt idx="35">
                  <c:v>65700</c:v>
                </c:pt>
                <c:pt idx="36">
                  <c:v>65700</c:v>
                </c:pt>
                <c:pt idx="37">
                  <c:v>65700</c:v>
                </c:pt>
                <c:pt idx="38">
                  <c:v>79628.399999999994</c:v>
                </c:pt>
                <c:pt idx="39">
                  <c:v>82519.199999999997</c:v>
                </c:pt>
                <c:pt idx="40">
                  <c:v>82519.199999999997</c:v>
                </c:pt>
                <c:pt idx="41">
                  <c:v>104098</c:v>
                </c:pt>
                <c:pt idx="42">
                  <c:v>112609.8</c:v>
                </c:pt>
                <c:pt idx="43">
                  <c:v>117997.2</c:v>
                </c:pt>
                <c:pt idx="44">
                  <c:v>117997.2</c:v>
                </c:pt>
                <c:pt idx="45">
                  <c:v>284700</c:v>
                </c:pt>
                <c:pt idx="46">
                  <c:v>312294</c:v>
                </c:pt>
                <c:pt idx="47">
                  <c:v>312294</c:v>
                </c:pt>
              </c:numCache>
            </c:numRef>
          </c:xVal>
          <c:yVal>
            <c:numRef>
              <c:f>Sheet1!$A$27:$A$71</c:f>
              <c:numCache>
                <c:formatCode>General</c:formatCode>
                <c:ptCount val="45"/>
                <c:pt idx="0">
                  <c:v>0.58195883893401645</c:v>
                </c:pt>
                <c:pt idx="1">
                  <c:v>0.54933801538116689</c:v>
                </c:pt>
                <c:pt idx="2">
                  <c:v>0.66706091918789456</c:v>
                </c:pt>
                <c:pt idx="3">
                  <c:v>0.70860562807773442</c:v>
                </c:pt>
                <c:pt idx="4">
                  <c:v>0.51252790620970712</c:v>
                </c:pt>
                <c:pt idx="5">
                  <c:v>0.64081226656270662</c:v>
                </c:pt>
                <c:pt idx="6">
                  <c:v>0.6264645735921327</c:v>
                </c:pt>
                <c:pt idx="7">
                  <c:v>0.57157198466775028</c:v>
                </c:pt>
                <c:pt idx="8">
                  <c:v>0.60862355193069884</c:v>
                </c:pt>
                <c:pt idx="9">
                  <c:v>0.50396861002435889</c:v>
                </c:pt>
                <c:pt idx="10">
                  <c:v>0.49670550699741234</c:v>
                </c:pt>
                <c:pt idx="11">
                  <c:v>0.54815604713260657</c:v>
                </c:pt>
                <c:pt idx="12">
                  <c:v>0.54815604713260657</c:v>
                </c:pt>
                <c:pt idx="13">
                  <c:v>0.5207638341559897</c:v>
                </c:pt>
                <c:pt idx="14">
                  <c:v>0.46933809140085647</c:v>
                </c:pt>
                <c:pt idx="15">
                  <c:v>0.60469851343057013</c:v>
                </c:pt>
                <c:pt idx="16">
                  <c:v>0.55699501105220761</c:v>
                </c:pt>
                <c:pt idx="17">
                  <c:v>0.55861758255352978</c:v>
                </c:pt>
                <c:pt idx="18">
                  <c:v>0.6021661187349755</c:v>
                </c:pt>
                <c:pt idx="19">
                  <c:v>0.45202288598462986</c:v>
                </c:pt>
                <c:pt idx="20">
                  <c:v>0.48198520320593502</c:v>
                </c:pt>
                <c:pt idx="21">
                  <c:v>0.49749556516978916</c:v>
                </c:pt>
                <c:pt idx="22">
                  <c:v>0.53265900370943065</c:v>
                </c:pt>
                <c:pt idx="23">
                  <c:v>0.60913613649514264</c:v>
                </c:pt>
                <c:pt idx="24">
                  <c:v>0.62190891013285565</c:v>
                </c:pt>
                <c:pt idx="25">
                  <c:v>0.62117623044418224</c:v>
                </c:pt>
                <c:pt idx="26">
                  <c:v>0.51456087730264566</c:v>
                </c:pt>
                <c:pt idx="27">
                  <c:v>0.455068402332787</c:v>
                </c:pt>
                <c:pt idx="28">
                  <c:v>0.42844062182451653</c:v>
                </c:pt>
                <c:pt idx="29">
                  <c:v>0.46565351210754602</c:v>
                </c:pt>
                <c:pt idx="30">
                  <c:v>0.46482254410257196</c:v>
                </c:pt>
                <c:pt idx="31">
                  <c:v>0.5453054224813596</c:v>
                </c:pt>
                <c:pt idx="32">
                  <c:v>0.503707869849506</c:v>
                </c:pt>
                <c:pt idx="33">
                  <c:v>0.48355816107890748</c:v>
                </c:pt>
                <c:pt idx="34">
                  <c:v>0.51007578040975454</c:v>
                </c:pt>
                <c:pt idx="35">
                  <c:v>0.58179163703224368</c:v>
                </c:pt>
                <c:pt idx="36">
                  <c:v>0.56676094710891989</c:v>
                </c:pt>
                <c:pt idx="37">
                  <c:v>0.54192998889961053</c:v>
                </c:pt>
                <c:pt idx="38">
                  <c:v>0.51193905062270262</c:v>
                </c:pt>
                <c:pt idx="39">
                  <c:v>0.54357782698094537</c:v>
                </c:pt>
                <c:pt idx="40">
                  <c:v>0.5602393618603746</c:v>
                </c:pt>
                <c:pt idx="41">
                  <c:v>0.44090052531227553</c:v>
                </c:pt>
                <c:pt idx="42">
                  <c:v>0.61124723973509965</c:v>
                </c:pt>
                <c:pt idx="43">
                  <c:v>0.4700811354702718</c:v>
                </c:pt>
                <c:pt idx="44">
                  <c:v>0.49379756006344366</c:v>
                </c:pt>
              </c:numCache>
            </c:numRef>
          </c:yVal>
        </c:ser>
        <c:ser>
          <c:idx val="2"/>
          <c:order val="2"/>
          <c:tx>
            <c:v>ADT 2001-4000</c:v>
          </c:tx>
          <c:spPr>
            <a:ln w="28575">
              <a:noFill/>
            </a:ln>
          </c:spPr>
          <c:marker>
            <c:symbol val="circle"/>
            <c:size val="10"/>
            <c:spPr>
              <a:solidFill>
                <a:srgbClr val="00B050"/>
              </a:solidFill>
            </c:spPr>
          </c:marker>
          <c:xVal>
            <c:numRef>
              <c:f>Sheet1!$C$75:$C$98</c:f>
              <c:numCache>
                <c:formatCode>General</c:formatCode>
                <c:ptCount val="24"/>
                <c:pt idx="0">
                  <c:v>9307.5</c:v>
                </c:pt>
                <c:pt idx="1">
                  <c:v>37230</c:v>
                </c:pt>
                <c:pt idx="2">
                  <c:v>37230</c:v>
                </c:pt>
                <c:pt idx="3">
                  <c:v>41026</c:v>
                </c:pt>
                <c:pt idx="4">
                  <c:v>84183.6</c:v>
                </c:pt>
                <c:pt idx="5">
                  <c:v>106872</c:v>
                </c:pt>
                <c:pt idx="6">
                  <c:v>118260</c:v>
                </c:pt>
                <c:pt idx="7">
                  <c:v>152883.9</c:v>
                </c:pt>
                <c:pt idx="8">
                  <c:v>159782.39999999985</c:v>
                </c:pt>
                <c:pt idx="9">
                  <c:v>186150</c:v>
                </c:pt>
                <c:pt idx="10">
                  <c:v>187179.3</c:v>
                </c:pt>
                <c:pt idx="11">
                  <c:v>187179.3</c:v>
                </c:pt>
                <c:pt idx="12">
                  <c:v>187179.3</c:v>
                </c:pt>
                <c:pt idx="13">
                  <c:v>187179.3</c:v>
                </c:pt>
                <c:pt idx="14">
                  <c:v>203998.5</c:v>
                </c:pt>
                <c:pt idx="15">
                  <c:v>203998.5</c:v>
                </c:pt>
                <c:pt idx="16">
                  <c:v>236520</c:v>
                </c:pt>
                <c:pt idx="17">
                  <c:v>236520</c:v>
                </c:pt>
                <c:pt idx="18">
                  <c:v>246156</c:v>
                </c:pt>
                <c:pt idx="19">
                  <c:v>246156</c:v>
                </c:pt>
                <c:pt idx="20">
                  <c:v>246156</c:v>
                </c:pt>
                <c:pt idx="21">
                  <c:v>260172</c:v>
                </c:pt>
                <c:pt idx="22">
                  <c:v>260172</c:v>
                </c:pt>
                <c:pt idx="23">
                  <c:v>260172</c:v>
                </c:pt>
              </c:numCache>
            </c:numRef>
          </c:xVal>
          <c:yVal>
            <c:numRef>
              <c:f>Sheet1!$A$75:$A$98</c:f>
              <c:numCache>
                <c:formatCode>General</c:formatCode>
                <c:ptCount val="24"/>
                <c:pt idx="0">
                  <c:v>0.62497784246837851</c:v>
                </c:pt>
                <c:pt idx="1">
                  <c:v>0.62810203606435266</c:v>
                </c:pt>
                <c:pt idx="2">
                  <c:v>0.61177008824672474</c:v>
                </c:pt>
                <c:pt idx="3">
                  <c:v>0.57628777204413284</c:v>
                </c:pt>
                <c:pt idx="4">
                  <c:v>0.57338053970717151</c:v>
                </c:pt>
                <c:pt idx="5">
                  <c:v>0.61831325051727815</c:v>
                </c:pt>
                <c:pt idx="6">
                  <c:v>0.56334591155249658</c:v>
                </c:pt>
                <c:pt idx="7">
                  <c:v>0.6193886454080697</c:v>
                </c:pt>
                <c:pt idx="8">
                  <c:v>0.51113948795730657</c:v>
                </c:pt>
                <c:pt idx="9">
                  <c:v>0.65282797031638728</c:v>
                </c:pt>
                <c:pt idx="10">
                  <c:v>0.62261156625686642</c:v>
                </c:pt>
                <c:pt idx="11">
                  <c:v>0.59116470364581541</c:v>
                </c:pt>
                <c:pt idx="12">
                  <c:v>0.62023280977079553</c:v>
                </c:pt>
                <c:pt idx="13">
                  <c:v>0.63440237774304353</c:v>
                </c:pt>
                <c:pt idx="14">
                  <c:v>0.43532522198212964</c:v>
                </c:pt>
                <c:pt idx="15">
                  <c:v>0.46930956407707708</c:v>
                </c:pt>
                <c:pt idx="16">
                  <c:v>0.46656193424287234</c:v>
                </c:pt>
                <c:pt idx="17">
                  <c:v>0.44867783033812225</c:v>
                </c:pt>
                <c:pt idx="18">
                  <c:v>0.60801504935753869</c:v>
                </c:pt>
                <c:pt idx="19">
                  <c:v>0.60095975659108869</c:v>
                </c:pt>
                <c:pt idx="20">
                  <c:v>0.5876893946644457</c:v>
                </c:pt>
                <c:pt idx="21">
                  <c:v>0.57381168398555693</c:v>
                </c:pt>
                <c:pt idx="22">
                  <c:v>0.5647780155155887</c:v>
                </c:pt>
                <c:pt idx="23">
                  <c:v>0.58092603657243969</c:v>
                </c:pt>
              </c:numCache>
            </c:numRef>
          </c:yVal>
        </c:ser>
        <c:ser>
          <c:idx val="3"/>
          <c:order val="3"/>
          <c:tx>
            <c:v>ADT 4001-10000</c:v>
          </c:tx>
          <c:spPr>
            <a:ln w="28575">
              <a:noFill/>
            </a:ln>
          </c:spPr>
          <c:marker>
            <c:symbol val="square"/>
            <c:size val="10"/>
            <c:spPr>
              <a:solidFill>
                <a:srgbClr val="FF0000"/>
              </a:solidFill>
            </c:spPr>
          </c:marker>
          <c:xVal>
            <c:numRef>
              <c:f>Sheet1!$C$99:$C$117</c:f>
              <c:numCache>
                <c:formatCode>General</c:formatCode>
                <c:ptCount val="19"/>
                <c:pt idx="0">
                  <c:v>73000</c:v>
                </c:pt>
                <c:pt idx="1">
                  <c:v>128480</c:v>
                </c:pt>
                <c:pt idx="2">
                  <c:v>145945.25</c:v>
                </c:pt>
                <c:pt idx="3">
                  <c:v>145945.25</c:v>
                </c:pt>
                <c:pt idx="4">
                  <c:v>145945.25</c:v>
                </c:pt>
                <c:pt idx="5">
                  <c:v>165929</c:v>
                </c:pt>
                <c:pt idx="6">
                  <c:v>219000</c:v>
                </c:pt>
                <c:pt idx="7">
                  <c:v>295825.2</c:v>
                </c:pt>
                <c:pt idx="8">
                  <c:v>324820.8</c:v>
                </c:pt>
                <c:pt idx="9">
                  <c:v>328500</c:v>
                </c:pt>
                <c:pt idx="10">
                  <c:v>328500</c:v>
                </c:pt>
                <c:pt idx="11">
                  <c:v>328500</c:v>
                </c:pt>
                <c:pt idx="12">
                  <c:v>351166.5</c:v>
                </c:pt>
                <c:pt idx="13">
                  <c:v>354867.6</c:v>
                </c:pt>
                <c:pt idx="14">
                  <c:v>382549.2</c:v>
                </c:pt>
                <c:pt idx="15">
                  <c:v>392229</c:v>
                </c:pt>
                <c:pt idx="16">
                  <c:v>443277.9</c:v>
                </c:pt>
                <c:pt idx="17">
                  <c:v>533812.5</c:v>
                </c:pt>
                <c:pt idx="18">
                  <c:v>591650.4</c:v>
                </c:pt>
              </c:numCache>
            </c:numRef>
          </c:xVal>
          <c:yVal>
            <c:numRef>
              <c:f>Sheet1!$A$99:$A$117</c:f>
              <c:numCache>
                <c:formatCode>General</c:formatCode>
                <c:ptCount val="19"/>
                <c:pt idx="0">
                  <c:v>0.545579120340835</c:v>
                </c:pt>
                <c:pt idx="1">
                  <c:v>0.53537873189990259</c:v>
                </c:pt>
                <c:pt idx="2">
                  <c:v>0.56692688264751734</c:v>
                </c:pt>
                <c:pt idx="3">
                  <c:v>0.60082920099135384</c:v>
                </c:pt>
                <c:pt idx="4">
                  <c:v>0.62302956927800635</c:v>
                </c:pt>
                <c:pt idx="5">
                  <c:v>0.55436620204540032</c:v>
                </c:pt>
                <c:pt idx="6">
                  <c:v>0.53756176989024529</c:v>
                </c:pt>
                <c:pt idx="7">
                  <c:v>0.53552009934419165</c:v>
                </c:pt>
                <c:pt idx="8">
                  <c:v>0.55765670803403355</c:v>
                </c:pt>
                <c:pt idx="9">
                  <c:v>0.58987580178375598</c:v>
                </c:pt>
                <c:pt idx="10">
                  <c:v>0.60415806569509656</c:v>
                </c:pt>
                <c:pt idx="11">
                  <c:v>0.60897431433244864</c:v>
                </c:pt>
                <c:pt idx="12">
                  <c:v>0.56974396187058884</c:v>
                </c:pt>
                <c:pt idx="13">
                  <c:v>0.51743649676201775</c:v>
                </c:pt>
                <c:pt idx="14">
                  <c:v>0.67555710588165097</c:v>
                </c:pt>
                <c:pt idx="15">
                  <c:v>0.53424103716397953</c:v>
                </c:pt>
                <c:pt idx="16">
                  <c:v>0.49576463758897832</c:v>
                </c:pt>
                <c:pt idx="17">
                  <c:v>0.74160412157583799</c:v>
                </c:pt>
                <c:pt idx="18">
                  <c:v>0.56677089726126761</c:v>
                </c:pt>
              </c:numCache>
            </c:numRef>
          </c:yVal>
        </c:ser>
        <c:axId val="56210560"/>
        <c:axId val="56217600"/>
      </c:scatterChart>
      <c:valAx>
        <c:axId val="56210560"/>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NZ" sz="1800">
                    <a:latin typeface="Arial" pitchFamily="34" charset="0"/>
                    <a:cs typeface="Arial" pitchFamily="34" charset="0"/>
                  </a:rPr>
                  <a:t>Surface</a:t>
                </a:r>
                <a:r>
                  <a:rPr lang="en-NZ" sz="1800" baseline="0">
                    <a:latin typeface="Arial" pitchFamily="34" charset="0"/>
                    <a:cs typeface="Arial" pitchFamily="34" charset="0"/>
                  </a:rPr>
                  <a:t> Age x ADT x %HCV (</a:t>
                </a:r>
                <a:r>
                  <a:rPr lang="en-NZ" sz="1800"/>
                  <a:t>10</a:t>
                </a:r>
                <a:r>
                  <a:rPr lang="en-NZ" sz="1800" baseline="30000"/>
                  <a:t>5</a:t>
                </a:r>
                <a:r>
                  <a:rPr lang="en-NZ" sz="1800"/>
                  <a:t>)</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NZ"/>
              </a:p>
            </c:rich>
          </c:tx>
          <c:layout/>
        </c:title>
        <c:numFmt formatCode="General" sourceLinked="0"/>
        <c:tickLblPos val="nextTo"/>
        <c:txPr>
          <a:bodyPr/>
          <a:lstStyle/>
          <a:p>
            <a:pPr>
              <a:defRPr sz="1600">
                <a:latin typeface="Arial" pitchFamily="34" charset="0"/>
                <a:cs typeface="Arial" pitchFamily="34" charset="0"/>
              </a:defRPr>
            </a:pPr>
            <a:endParaRPr lang="en-US"/>
          </a:p>
        </c:txPr>
        <c:crossAx val="56217600"/>
        <c:crosses val="autoZero"/>
        <c:crossBetween val="midCat"/>
        <c:dispUnits>
          <c:builtInUnit val="hundredThousands"/>
        </c:dispUnits>
      </c:valAx>
      <c:valAx>
        <c:axId val="56217600"/>
        <c:scaling>
          <c:orientation val="minMax"/>
          <c:max val="0.8"/>
          <c:min val="0"/>
        </c:scaling>
        <c:axPos val="l"/>
        <c:majorGridlines/>
        <c:title>
          <c:tx>
            <c:rich>
              <a:bodyPr rot="-5400000" vert="horz"/>
              <a:lstStyle/>
              <a:p>
                <a:pPr>
                  <a:defRPr sz="1800">
                    <a:latin typeface="Arial" pitchFamily="34" charset="0"/>
                    <a:cs typeface="Arial" pitchFamily="34" charset="0"/>
                  </a:defRPr>
                </a:pPr>
                <a:r>
                  <a:rPr lang="en-US" sz="1800">
                    <a:latin typeface="Arial" pitchFamily="34" charset="0"/>
                    <a:cs typeface="Arial" pitchFamily="34" charset="0"/>
                  </a:rPr>
                  <a:t>Grip Number (GN)</a:t>
                </a:r>
              </a:p>
            </c:rich>
          </c:tx>
          <c:layout/>
        </c:title>
        <c:numFmt formatCode="General" sourceLinked="1"/>
        <c:tickLblPos val="nextTo"/>
        <c:txPr>
          <a:bodyPr/>
          <a:lstStyle/>
          <a:p>
            <a:pPr>
              <a:defRPr sz="1600">
                <a:latin typeface="Arial" pitchFamily="34" charset="0"/>
                <a:cs typeface="Arial" pitchFamily="34" charset="0"/>
              </a:defRPr>
            </a:pPr>
            <a:endParaRPr lang="en-US"/>
          </a:p>
        </c:txPr>
        <c:crossAx val="56210560"/>
        <c:crosses val="autoZero"/>
        <c:crossBetween val="midCat"/>
        <c:majorUnit val="0.1"/>
      </c:valAx>
    </c:plotArea>
    <c:legend>
      <c:legendPos val="r"/>
      <c:layout>
        <c:manualLayout>
          <c:xMode val="edge"/>
          <c:yMode val="edge"/>
          <c:x val="0.67924240194274776"/>
          <c:y val="0.5024324925486009"/>
          <c:w val="0.24372053376505506"/>
          <c:h val="0.26988656079007139"/>
        </c:manualLayout>
      </c:layout>
      <c:txPr>
        <a:bodyPr/>
        <a:lstStyle/>
        <a:p>
          <a:pPr>
            <a:defRPr sz="16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spPr>
            <a:ln w="28575">
              <a:noFill/>
            </a:ln>
          </c:spPr>
          <c:trendline>
            <c:trendlineType val="log"/>
            <c:dispRSqr val="1"/>
            <c:dispEq val="1"/>
            <c:trendlineLbl>
              <c:layout/>
              <c:numFmt formatCode="General" sourceLinked="0"/>
            </c:trendlineLbl>
          </c:trendline>
          <c:trendline>
            <c:trendlineType val="log"/>
          </c:trendline>
          <c:trendline>
            <c:trendlineType val="power"/>
            <c:dispRSqr val="1"/>
            <c:dispEq val="1"/>
            <c:trendlineLbl>
              <c:layout/>
              <c:numFmt formatCode="General" sourceLinked="0"/>
            </c:trendlineLbl>
          </c:trendline>
          <c:xVal>
            <c:numRef>
              <c:f>'SR vs Macro'!$C$3:$C$996</c:f>
              <c:numCache>
                <c:formatCode>General</c:formatCode>
                <c:ptCount val="99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6</c:v>
                </c:pt>
                <c:pt idx="648">
                  <c:v>6</c:v>
                </c:pt>
                <c:pt idx="649">
                  <c:v>6</c:v>
                </c:pt>
                <c:pt idx="650">
                  <c:v>6</c:v>
                </c:pt>
                <c:pt idx="651">
                  <c:v>6</c:v>
                </c:pt>
                <c:pt idx="652">
                  <c:v>6</c:v>
                </c:pt>
                <c:pt idx="653">
                  <c:v>6</c:v>
                </c:pt>
                <c:pt idx="654">
                  <c:v>6</c:v>
                </c:pt>
                <c:pt idx="655">
                  <c:v>6</c:v>
                </c:pt>
                <c:pt idx="656">
                  <c:v>6</c:v>
                </c:pt>
                <c:pt idx="657">
                  <c:v>6</c:v>
                </c:pt>
                <c:pt idx="658">
                  <c:v>6</c:v>
                </c:pt>
                <c:pt idx="659">
                  <c:v>7</c:v>
                </c:pt>
                <c:pt idx="660">
                  <c:v>7</c:v>
                </c:pt>
                <c:pt idx="661">
                  <c:v>7</c:v>
                </c:pt>
                <c:pt idx="662">
                  <c:v>7</c:v>
                </c:pt>
                <c:pt idx="663">
                  <c:v>7</c:v>
                </c:pt>
                <c:pt idx="664">
                  <c:v>7</c:v>
                </c:pt>
                <c:pt idx="665">
                  <c:v>7</c:v>
                </c:pt>
                <c:pt idx="666">
                  <c:v>7</c:v>
                </c:pt>
                <c:pt idx="667">
                  <c:v>7</c:v>
                </c:pt>
                <c:pt idx="668">
                  <c:v>7</c:v>
                </c:pt>
                <c:pt idx="669">
                  <c:v>7</c:v>
                </c:pt>
                <c:pt idx="670">
                  <c:v>7</c:v>
                </c:pt>
                <c:pt idx="671">
                  <c:v>7</c:v>
                </c:pt>
                <c:pt idx="672">
                  <c:v>7</c:v>
                </c:pt>
                <c:pt idx="673">
                  <c:v>7</c:v>
                </c:pt>
                <c:pt idx="674">
                  <c:v>7</c:v>
                </c:pt>
                <c:pt idx="675">
                  <c:v>7</c:v>
                </c:pt>
                <c:pt idx="676">
                  <c:v>7</c:v>
                </c:pt>
                <c:pt idx="677">
                  <c:v>7</c:v>
                </c:pt>
                <c:pt idx="678">
                  <c:v>7</c:v>
                </c:pt>
                <c:pt idx="679">
                  <c:v>7</c:v>
                </c:pt>
                <c:pt idx="680">
                  <c:v>7</c:v>
                </c:pt>
                <c:pt idx="681">
                  <c:v>7</c:v>
                </c:pt>
                <c:pt idx="682">
                  <c:v>7</c:v>
                </c:pt>
                <c:pt idx="683">
                  <c:v>7</c:v>
                </c:pt>
                <c:pt idx="684">
                  <c:v>7</c:v>
                </c:pt>
                <c:pt idx="685">
                  <c:v>7</c:v>
                </c:pt>
                <c:pt idx="686">
                  <c:v>7</c:v>
                </c:pt>
                <c:pt idx="687">
                  <c:v>7</c:v>
                </c:pt>
                <c:pt idx="688">
                  <c:v>7</c:v>
                </c:pt>
                <c:pt idx="689">
                  <c:v>7</c:v>
                </c:pt>
                <c:pt idx="690">
                  <c:v>7</c:v>
                </c:pt>
                <c:pt idx="691">
                  <c:v>7</c:v>
                </c:pt>
                <c:pt idx="692">
                  <c:v>7</c:v>
                </c:pt>
                <c:pt idx="693">
                  <c:v>7</c:v>
                </c:pt>
                <c:pt idx="694">
                  <c:v>7</c:v>
                </c:pt>
                <c:pt idx="695">
                  <c:v>7</c:v>
                </c:pt>
                <c:pt idx="696">
                  <c:v>7</c:v>
                </c:pt>
                <c:pt idx="697">
                  <c:v>7</c:v>
                </c:pt>
                <c:pt idx="698">
                  <c:v>7</c:v>
                </c:pt>
                <c:pt idx="699">
                  <c:v>7</c:v>
                </c:pt>
                <c:pt idx="700">
                  <c:v>7</c:v>
                </c:pt>
                <c:pt idx="701">
                  <c:v>7</c:v>
                </c:pt>
                <c:pt idx="702">
                  <c:v>7</c:v>
                </c:pt>
                <c:pt idx="703">
                  <c:v>7</c:v>
                </c:pt>
                <c:pt idx="704">
                  <c:v>7</c:v>
                </c:pt>
                <c:pt idx="705">
                  <c:v>7</c:v>
                </c:pt>
                <c:pt idx="706">
                  <c:v>7</c:v>
                </c:pt>
                <c:pt idx="707">
                  <c:v>7</c:v>
                </c:pt>
                <c:pt idx="708">
                  <c:v>7</c:v>
                </c:pt>
                <c:pt idx="709">
                  <c:v>7</c:v>
                </c:pt>
                <c:pt idx="710">
                  <c:v>7</c:v>
                </c:pt>
                <c:pt idx="711">
                  <c:v>7</c:v>
                </c:pt>
                <c:pt idx="712">
                  <c:v>7</c:v>
                </c:pt>
                <c:pt idx="713">
                  <c:v>7</c:v>
                </c:pt>
                <c:pt idx="714">
                  <c:v>7</c:v>
                </c:pt>
                <c:pt idx="715">
                  <c:v>7</c:v>
                </c:pt>
                <c:pt idx="716">
                  <c:v>7</c:v>
                </c:pt>
                <c:pt idx="717">
                  <c:v>7</c:v>
                </c:pt>
                <c:pt idx="718">
                  <c:v>7</c:v>
                </c:pt>
                <c:pt idx="719">
                  <c:v>7</c:v>
                </c:pt>
                <c:pt idx="720">
                  <c:v>7</c:v>
                </c:pt>
                <c:pt idx="721">
                  <c:v>7</c:v>
                </c:pt>
                <c:pt idx="722">
                  <c:v>7</c:v>
                </c:pt>
                <c:pt idx="723">
                  <c:v>7</c:v>
                </c:pt>
                <c:pt idx="724">
                  <c:v>7</c:v>
                </c:pt>
                <c:pt idx="725">
                  <c:v>7</c:v>
                </c:pt>
                <c:pt idx="726">
                  <c:v>7</c:v>
                </c:pt>
                <c:pt idx="727">
                  <c:v>7</c:v>
                </c:pt>
                <c:pt idx="728">
                  <c:v>7</c:v>
                </c:pt>
                <c:pt idx="729">
                  <c:v>7</c:v>
                </c:pt>
                <c:pt idx="730">
                  <c:v>7</c:v>
                </c:pt>
                <c:pt idx="731">
                  <c:v>7</c:v>
                </c:pt>
                <c:pt idx="732">
                  <c:v>7</c:v>
                </c:pt>
                <c:pt idx="733">
                  <c:v>7</c:v>
                </c:pt>
                <c:pt idx="734">
                  <c:v>7</c:v>
                </c:pt>
                <c:pt idx="735">
                  <c:v>7</c:v>
                </c:pt>
                <c:pt idx="736">
                  <c:v>7</c:v>
                </c:pt>
                <c:pt idx="737">
                  <c:v>7</c:v>
                </c:pt>
                <c:pt idx="738">
                  <c:v>7</c:v>
                </c:pt>
                <c:pt idx="739">
                  <c:v>7</c:v>
                </c:pt>
                <c:pt idx="740">
                  <c:v>7</c:v>
                </c:pt>
                <c:pt idx="741">
                  <c:v>7</c:v>
                </c:pt>
                <c:pt idx="742">
                  <c:v>7</c:v>
                </c:pt>
                <c:pt idx="743">
                  <c:v>7</c:v>
                </c:pt>
                <c:pt idx="744">
                  <c:v>7</c:v>
                </c:pt>
                <c:pt idx="745">
                  <c:v>7</c:v>
                </c:pt>
                <c:pt idx="746">
                  <c:v>7</c:v>
                </c:pt>
                <c:pt idx="747">
                  <c:v>7</c:v>
                </c:pt>
                <c:pt idx="748">
                  <c:v>7</c:v>
                </c:pt>
                <c:pt idx="749">
                  <c:v>7</c:v>
                </c:pt>
                <c:pt idx="750">
                  <c:v>7</c:v>
                </c:pt>
                <c:pt idx="751">
                  <c:v>7</c:v>
                </c:pt>
                <c:pt idx="752">
                  <c:v>7</c:v>
                </c:pt>
                <c:pt idx="753">
                  <c:v>7</c:v>
                </c:pt>
                <c:pt idx="754">
                  <c:v>7</c:v>
                </c:pt>
                <c:pt idx="755">
                  <c:v>7</c:v>
                </c:pt>
                <c:pt idx="756">
                  <c:v>7</c:v>
                </c:pt>
                <c:pt idx="757">
                  <c:v>7</c:v>
                </c:pt>
                <c:pt idx="758">
                  <c:v>7</c:v>
                </c:pt>
                <c:pt idx="759">
                  <c:v>7</c:v>
                </c:pt>
                <c:pt idx="760">
                  <c:v>7</c:v>
                </c:pt>
                <c:pt idx="761">
                  <c:v>7</c:v>
                </c:pt>
                <c:pt idx="762">
                  <c:v>7</c:v>
                </c:pt>
                <c:pt idx="763">
                  <c:v>7</c:v>
                </c:pt>
                <c:pt idx="764">
                  <c:v>7</c:v>
                </c:pt>
                <c:pt idx="765">
                  <c:v>7</c:v>
                </c:pt>
                <c:pt idx="766">
                  <c:v>7</c:v>
                </c:pt>
                <c:pt idx="767">
                  <c:v>7</c:v>
                </c:pt>
                <c:pt idx="768">
                  <c:v>7</c:v>
                </c:pt>
                <c:pt idx="769">
                  <c:v>7</c:v>
                </c:pt>
                <c:pt idx="770">
                  <c:v>7</c:v>
                </c:pt>
                <c:pt idx="771">
                  <c:v>7</c:v>
                </c:pt>
                <c:pt idx="772">
                  <c:v>7</c:v>
                </c:pt>
                <c:pt idx="773">
                  <c:v>7</c:v>
                </c:pt>
                <c:pt idx="774">
                  <c:v>7</c:v>
                </c:pt>
                <c:pt idx="775">
                  <c:v>7</c:v>
                </c:pt>
                <c:pt idx="776">
                  <c:v>7</c:v>
                </c:pt>
                <c:pt idx="777">
                  <c:v>7</c:v>
                </c:pt>
                <c:pt idx="778">
                  <c:v>7</c:v>
                </c:pt>
                <c:pt idx="779">
                  <c:v>7</c:v>
                </c:pt>
                <c:pt idx="780">
                  <c:v>7</c:v>
                </c:pt>
                <c:pt idx="781">
                  <c:v>7</c:v>
                </c:pt>
                <c:pt idx="782">
                  <c:v>7</c:v>
                </c:pt>
                <c:pt idx="783">
                  <c:v>7</c:v>
                </c:pt>
                <c:pt idx="784">
                  <c:v>7</c:v>
                </c:pt>
                <c:pt idx="785">
                  <c:v>7</c:v>
                </c:pt>
                <c:pt idx="786">
                  <c:v>7</c:v>
                </c:pt>
                <c:pt idx="787">
                  <c:v>7</c:v>
                </c:pt>
                <c:pt idx="788">
                  <c:v>7</c:v>
                </c:pt>
                <c:pt idx="789">
                  <c:v>7</c:v>
                </c:pt>
                <c:pt idx="790">
                  <c:v>7</c:v>
                </c:pt>
                <c:pt idx="791">
                  <c:v>7</c:v>
                </c:pt>
                <c:pt idx="792">
                  <c:v>7</c:v>
                </c:pt>
                <c:pt idx="793">
                  <c:v>7</c:v>
                </c:pt>
                <c:pt idx="794">
                  <c:v>7</c:v>
                </c:pt>
                <c:pt idx="795">
                  <c:v>7</c:v>
                </c:pt>
                <c:pt idx="796">
                  <c:v>7</c:v>
                </c:pt>
                <c:pt idx="797">
                  <c:v>7</c:v>
                </c:pt>
                <c:pt idx="798">
                  <c:v>7</c:v>
                </c:pt>
                <c:pt idx="799">
                  <c:v>7</c:v>
                </c:pt>
                <c:pt idx="800">
                  <c:v>7</c:v>
                </c:pt>
                <c:pt idx="801">
                  <c:v>7</c:v>
                </c:pt>
                <c:pt idx="802">
                  <c:v>7</c:v>
                </c:pt>
                <c:pt idx="803">
                  <c:v>7</c:v>
                </c:pt>
                <c:pt idx="804">
                  <c:v>7</c:v>
                </c:pt>
                <c:pt idx="805">
                  <c:v>7</c:v>
                </c:pt>
                <c:pt idx="806">
                  <c:v>7</c:v>
                </c:pt>
                <c:pt idx="807">
                  <c:v>7</c:v>
                </c:pt>
                <c:pt idx="808">
                  <c:v>7</c:v>
                </c:pt>
                <c:pt idx="809">
                  <c:v>7</c:v>
                </c:pt>
                <c:pt idx="810">
                  <c:v>7</c:v>
                </c:pt>
                <c:pt idx="811">
                  <c:v>7</c:v>
                </c:pt>
                <c:pt idx="812">
                  <c:v>7</c:v>
                </c:pt>
                <c:pt idx="813">
                  <c:v>7</c:v>
                </c:pt>
                <c:pt idx="814">
                  <c:v>7</c:v>
                </c:pt>
                <c:pt idx="815">
                  <c:v>7</c:v>
                </c:pt>
                <c:pt idx="816">
                  <c:v>7</c:v>
                </c:pt>
                <c:pt idx="817">
                  <c:v>7</c:v>
                </c:pt>
                <c:pt idx="818">
                  <c:v>7</c:v>
                </c:pt>
                <c:pt idx="819">
                  <c:v>7</c:v>
                </c:pt>
                <c:pt idx="820">
                  <c:v>7</c:v>
                </c:pt>
                <c:pt idx="821">
                  <c:v>7</c:v>
                </c:pt>
                <c:pt idx="822">
                  <c:v>7</c:v>
                </c:pt>
                <c:pt idx="823">
                  <c:v>7</c:v>
                </c:pt>
                <c:pt idx="824">
                  <c:v>7</c:v>
                </c:pt>
                <c:pt idx="825">
                  <c:v>7</c:v>
                </c:pt>
                <c:pt idx="826">
                  <c:v>7</c:v>
                </c:pt>
                <c:pt idx="827">
                  <c:v>7</c:v>
                </c:pt>
                <c:pt idx="828">
                  <c:v>7</c:v>
                </c:pt>
                <c:pt idx="829">
                  <c:v>7</c:v>
                </c:pt>
                <c:pt idx="830">
                  <c:v>7</c:v>
                </c:pt>
                <c:pt idx="831">
                  <c:v>7</c:v>
                </c:pt>
                <c:pt idx="832">
                  <c:v>7</c:v>
                </c:pt>
                <c:pt idx="833">
                  <c:v>7</c:v>
                </c:pt>
                <c:pt idx="834">
                  <c:v>7</c:v>
                </c:pt>
                <c:pt idx="835">
                  <c:v>7</c:v>
                </c:pt>
                <c:pt idx="836">
                  <c:v>7</c:v>
                </c:pt>
                <c:pt idx="837">
                  <c:v>7</c:v>
                </c:pt>
                <c:pt idx="838">
                  <c:v>7</c:v>
                </c:pt>
                <c:pt idx="839">
                  <c:v>7</c:v>
                </c:pt>
                <c:pt idx="840">
                  <c:v>7</c:v>
                </c:pt>
                <c:pt idx="841">
                  <c:v>7</c:v>
                </c:pt>
                <c:pt idx="842">
                  <c:v>7</c:v>
                </c:pt>
                <c:pt idx="843">
                  <c:v>7</c:v>
                </c:pt>
                <c:pt idx="844">
                  <c:v>7</c:v>
                </c:pt>
                <c:pt idx="845">
                  <c:v>7</c:v>
                </c:pt>
                <c:pt idx="846">
                  <c:v>7</c:v>
                </c:pt>
                <c:pt idx="847">
                  <c:v>7</c:v>
                </c:pt>
                <c:pt idx="848">
                  <c:v>7</c:v>
                </c:pt>
                <c:pt idx="849">
                  <c:v>7</c:v>
                </c:pt>
                <c:pt idx="850">
                  <c:v>7</c:v>
                </c:pt>
                <c:pt idx="851">
                  <c:v>7</c:v>
                </c:pt>
                <c:pt idx="852">
                  <c:v>7</c:v>
                </c:pt>
                <c:pt idx="853">
                  <c:v>7</c:v>
                </c:pt>
                <c:pt idx="854">
                  <c:v>7</c:v>
                </c:pt>
                <c:pt idx="855">
                  <c:v>7</c:v>
                </c:pt>
                <c:pt idx="856">
                  <c:v>7</c:v>
                </c:pt>
                <c:pt idx="857">
                  <c:v>7</c:v>
                </c:pt>
                <c:pt idx="858">
                  <c:v>7</c:v>
                </c:pt>
                <c:pt idx="859">
                  <c:v>7</c:v>
                </c:pt>
                <c:pt idx="860">
                  <c:v>7</c:v>
                </c:pt>
                <c:pt idx="861">
                  <c:v>7</c:v>
                </c:pt>
                <c:pt idx="862">
                  <c:v>7</c:v>
                </c:pt>
                <c:pt idx="863">
                  <c:v>7</c:v>
                </c:pt>
                <c:pt idx="864">
                  <c:v>7</c:v>
                </c:pt>
                <c:pt idx="865">
                  <c:v>7</c:v>
                </c:pt>
                <c:pt idx="866">
                  <c:v>7</c:v>
                </c:pt>
                <c:pt idx="867">
                  <c:v>7</c:v>
                </c:pt>
                <c:pt idx="868">
                  <c:v>7</c:v>
                </c:pt>
                <c:pt idx="869">
                  <c:v>7</c:v>
                </c:pt>
                <c:pt idx="870">
                  <c:v>7</c:v>
                </c:pt>
                <c:pt idx="871">
                  <c:v>7</c:v>
                </c:pt>
                <c:pt idx="872">
                  <c:v>7</c:v>
                </c:pt>
                <c:pt idx="873">
                  <c:v>7</c:v>
                </c:pt>
                <c:pt idx="874">
                  <c:v>7</c:v>
                </c:pt>
                <c:pt idx="875">
                  <c:v>7</c:v>
                </c:pt>
                <c:pt idx="876">
                  <c:v>7</c:v>
                </c:pt>
                <c:pt idx="877">
                  <c:v>7</c:v>
                </c:pt>
                <c:pt idx="878">
                  <c:v>7</c:v>
                </c:pt>
                <c:pt idx="879">
                  <c:v>7</c:v>
                </c:pt>
                <c:pt idx="880">
                  <c:v>7</c:v>
                </c:pt>
                <c:pt idx="881">
                  <c:v>7</c:v>
                </c:pt>
                <c:pt idx="882">
                  <c:v>7</c:v>
                </c:pt>
                <c:pt idx="883">
                  <c:v>7</c:v>
                </c:pt>
                <c:pt idx="884">
                  <c:v>7</c:v>
                </c:pt>
                <c:pt idx="885">
                  <c:v>7</c:v>
                </c:pt>
                <c:pt idx="886">
                  <c:v>7</c:v>
                </c:pt>
                <c:pt idx="887">
                  <c:v>7</c:v>
                </c:pt>
                <c:pt idx="888">
                  <c:v>7</c:v>
                </c:pt>
                <c:pt idx="889">
                  <c:v>7</c:v>
                </c:pt>
                <c:pt idx="890">
                  <c:v>7</c:v>
                </c:pt>
                <c:pt idx="891">
                  <c:v>7</c:v>
                </c:pt>
                <c:pt idx="892">
                  <c:v>7</c:v>
                </c:pt>
                <c:pt idx="893">
                  <c:v>7</c:v>
                </c:pt>
                <c:pt idx="894">
                  <c:v>7</c:v>
                </c:pt>
                <c:pt idx="895">
                  <c:v>7</c:v>
                </c:pt>
                <c:pt idx="896">
                  <c:v>7</c:v>
                </c:pt>
                <c:pt idx="897">
                  <c:v>7</c:v>
                </c:pt>
                <c:pt idx="898">
                  <c:v>7</c:v>
                </c:pt>
                <c:pt idx="899">
                  <c:v>7</c:v>
                </c:pt>
                <c:pt idx="900">
                  <c:v>7</c:v>
                </c:pt>
                <c:pt idx="901">
                  <c:v>7</c:v>
                </c:pt>
                <c:pt idx="902">
                  <c:v>7</c:v>
                </c:pt>
                <c:pt idx="903">
                  <c:v>7</c:v>
                </c:pt>
                <c:pt idx="904">
                  <c:v>7</c:v>
                </c:pt>
                <c:pt idx="905">
                  <c:v>7</c:v>
                </c:pt>
                <c:pt idx="906">
                  <c:v>7</c:v>
                </c:pt>
                <c:pt idx="907">
                  <c:v>7</c:v>
                </c:pt>
                <c:pt idx="908">
                  <c:v>7</c:v>
                </c:pt>
                <c:pt idx="909">
                  <c:v>7</c:v>
                </c:pt>
                <c:pt idx="910">
                  <c:v>7</c:v>
                </c:pt>
                <c:pt idx="911">
                  <c:v>7</c:v>
                </c:pt>
                <c:pt idx="912">
                  <c:v>7</c:v>
                </c:pt>
                <c:pt idx="913">
                  <c:v>7</c:v>
                </c:pt>
                <c:pt idx="914">
                  <c:v>7</c:v>
                </c:pt>
                <c:pt idx="915">
                  <c:v>7</c:v>
                </c:pt>
                <c:pt idx="916">
                  <c:v>7</c:v>
                </c:pt>
                <c:pt idx="917">
                  <c:v>7</c:v>
                </c:pt>
                <c:pt idx="918">
                  <c:v>7</c:v>
                </c:pt>
                <c:pt idx="919">
                  <c:v>7</c:v>
                </c:pt>
                <c:pt idx="920">
                  <c:v>7</c:v>
                </c:pt>
                <c:pt idx="921">
                  <c:v>7</c:v>
                </c:pt>
                <c:pt idx="922">
                  <c:v>7</c:v>
                </c:pt>
                <c:pt idx="923">
                  <c:v>7</c:v>
                </c:pt>
                <c:pt idx="924">
                  <c:v>7</c:v>
                </c:pt>
                <c:pt idx="925">
                  <c:v>7</c:v>
                </c:pt>
                <c:pt idx="926">
                  <c:v>7</c:v>
                </c:pt>
                <c:pt idx="927">
                  <c:v>7</c:v>
                </c:pt>
                <c:pt idx="928">
                  <c:v>7</c:v>
                </c:pt>
                <c:pt idx="929">
                  <c:v>7</c:v>
                </c:pt>
                <c:pt idx="930">
                  <c:v>7</c:v>
                </c:pt>
                <c:pt idx="931">
                  <c:v>7</c:v>
                </c:pt>
                <c:pt idx="932">
                  <c:v>7</c:v>
                </c:pt>
                <c:pt idx="933">
                  <c:v>7</c:v>
                </c:pt>
                <c:pt idx="934">
                  <c:v>7</c:v>
                </c:pt>
                <c:pt idx="935">
                  <c:v>7</c:v>
                </c:pt>
                <c:pt idx="936">
                  <c:v>7</c:v>
                </c:pt>
                <c:pt idx="937">
                  <c:v>7</c:v>
                </c:pt>
                <c:pt idx="938">
                  <c:v>7</c:v>
                </c:pt>
                <c:pt idx="939">
                  <c:v>7</c:v>
                </c:pt>
                <c:pt idx="940">
                  <c:v>7</c:v>
                </c:pt>
                <c:pt idx="941">
                  <c:v>7</c:v>
                </c:pt>
                <c:pt idx="942">
                  <c:v>7</c:v>
                </c:pt>
                <c:pt idx="943">
                  <c:v>7</c:v>
                </c:pt>
                <c:pt idx="944">
                  <c:v>7</c:v>
                </c:pt>
                <c:pt idx="945">
                  <c:v>7</c:v>
                </c:pt>
                <c:pt idx="946">
                  <c:v>7</c:v>
                </c:pt>
                <c:pt idx="947">
                  <c:v>7</c:v>
                </c:pt>
                <c:pt idx="948">
                  <c:v>7</c:v>
                </c:pt>
                <c:pt idx="949">
                  <c:v>7</c:v>
                </c:pt>
                <c:pt idx="950">
                  <c:v>7</c:v>
                </c:pt>
                <c:pt idx="951">
                  <c:v>7</c:v>
                </c:pt>
                <c:pt idx="952">
                  <c:v>7</c:v>
                </c:pt>
                <c:pt idx="953">
                  <c:v>7</c:v>
                </c:pt>
                <c:pt idx="954">
                  <c:v>7</c:v>
                </c:pt>
                <c:pt idx="955">
                  <c:v>7</c:v>
                </c:pt>
                <c:pt idx="956">
                  <c:v>7</c:v>
                </c:pt>
                <c:pt idx="957">
                  <c:v>7</c:v>
                </c:pt>
                <c:pt idx="958">
                  <c:v>7</c:v>
                </c:pt>
                <c:pt idx="959">
                  <c:v>7</c:v>
                </c:pt>
                <c:pt idx="960">
                  <c:v>7</c:v>
                </c:pt>
                <c:pt idx="961">
                  <c:v>7</c:v>
                </c:pt>
                <c:pt idx="962">
                  <c:v>7</c:v>
                </c:pt>
                <c:pt idx="963">
                  <c:v>7</c:v>
                </c:pt>
                <c:pt idx="964">
                  <c:v>7</c:v>
                </c:pt>
                <c:pt idx="965">
                  <c:v>7</c:v>
                </c:pt>
                <c:pt idx="966">
                  <c:v>7</c:v>
                </c:pt>
                <c:pt idx="967">
                  <c:v>7</c:v>
                </c:pt>
                <c:pt idx="968">
                  <c:v>7</c:v>
                </c:pt>
                <c:pt idx="969">
                  <c:v>7</c:v>
                </c:pt>
                <c:pt idx="970">
                  <c:v>7</c:v>
                </c:pt>
                <c:pt idx="971">
                  <c:v>7</c:v>
                </c:pt>
                <c:pt idx="972">
                  <c:v>7</c:v>
                </c:pt>
                <c:pt idx="973">
                  <c:v>7</c:v>
                </c:pt>
                <c:pt idx="974">
                  <c:v>7</c:v>
                </c:pt>
                <c:pt idx="975">
                  <c:v>7</c:v>
                </c:pt>
                <c:pt idx="976">
                  <c:v>7</c:v>
                </c:pt>
                <c:pt idx="977">
                  <c:v>7</c:v>
                </c:pt>
                <c:pt idx="978">
                  <c:v>7</c:v>
                </c:pt>
                <c:pt idx="979">
                  <c:v>7</c:v>
                </c:pt>
                <c:pt idx="980">
                  <c:v>7</c:v>
                </c:pt>
                <c:pt idx="981">
                  <c:v>7</c:v>
                </c:pt>
                <c:pt idx="982">
                  <c:v>7</c:v>
                </c:pt>
                <c:pt idx="983">
                  <c:v>7</c:v>
                </c:pt>
                <c:pt idx="984">
                  <c:v>7</c:v>
                </c:pt>
                <c:pt idx="985">
                  <c:v>9</c:v>
                </c:pt>
                <c:pt idx="986">
                  <c:v>9</c:v>
                </c:pt>
                <c:pt idx="987">
                  <c:v>9</c:v>
                </c:pt>
                <c:pt idx="988">
                  <c:v>9</c:v>
                </c:pt>
                <c:pt idx="989">
                  <c:v>9</c:v>
                </c:pt>
                <c:pt idx="990">
                  <c:v>9</c:v>
                </c:pt>
                <c:pt idx="991">
                  <c:v>9</c:v>
                </c:pt>
                <c:pt idx="992">
                  <c:v>9</c:v>
                </c:pt>
                <c:pt idx="993">
                  <c:v>9</c:v>
                </c:pt>
              </c:numCache>
            </c:numRef>
          </c:xVal>
          <c:yVal>
            <c:numRef>
              <c:f>'SR vs Macro'!$B$3:$B$996</c:f>
              <c:numCache>
                <c:formatCode>General</c:formatCode>
                <c:ptCount val="994"/>
                <c:pt idx="0">
                  <c:v>0.42250000000000032</c:v>
                </c:pt>
                <c:pt idx="1">
                  <c:v>0.43500000000000189</c:v>
                </c:pt>
                <c:pt idx="2">
                  <c:v>0.4425</c:v>
                </c:pt>
                <c:pt idx="3">
                  <c:v>0.43500000000000189</c:v>
                </c:pt>
                <c:pt idx="4">
                  <c:v>0.42250000000000032</c:v>
                </c:pt>
                <c:pt idx="5">
                  <c:v>0.38750000000000212</c:v>
                </c:pt>
                <c:pt idx="6">
                  <c:v>0.36500000000000032</c:v>
                </c:pt>
                <c:pt idx="7">
                  <c:v>0.34000000000000008</c:v>
                </c:pt>
                <c:pt idx="8">
                  <c:v>0.37250000000000189</c:v>
                </c:pt>
                <c:pt idx="9">
                  <c:v>0.38000000000000211</c:v>
                </c:pt>
                <c:pt idx="10">
                  <c:v>0.38250000000000212</c:v>
                </c:pt>
                <c:pt idx="11">
                  <c:v>0.38250000000000212</c:v>
                </c:pt>
                <c:pt idx="12">
                  <c:v>0.38500000000000212</c:v>
                </c:pt>
                <c:pt idx="13">
                  <c:v>0.41250000000000031</c:v>
                </c:pt>
                <c:pt idx="14">
                  <c:v>0.40250000000000002</c:v>
                </c:pt>
                <c:pt idx="15">
                  <c:v>0.3925000000000024</c:v>
                </c:pt>
                <c:pt idx="16">
                  <c:v>0.41000000000000031</c:v>
                </c:pt>
                <c:pt idx="17">
                  <c:v>0.43250000000000038</c:v>
                </c:pt>
                <c:pt idx="18">
                  <c:v>0.4425</c:v>
                </c:pt>
                <c:pt idx="19">
                  <c:v>0.45500000000000002</c:v>
                </c:pt>
                <c:pt idx="20">
                  <c:v>0.44750000000000001</c:v>
                </c:pt>
                <c:pt idx="21">
                  <c:v>0.45</c:v>
                </c:pt>
                <c:pt idx="22">
                  <c:v>0.44</c:v>
                </c:pt>
                <c:pt idx="23">
                  <c:v>0.44000000000000006</c:v>
                </c:pt>
                <c:pt idx="24">
                  <c:v>0.44500000000000001</c:v>
                </c:pt>
                <c:pt idx="25">
                  <c:v>0.44500000000000001</c:v>
                </c:pt>
                <c:pt idx="26">
                  <c:v>0.45</c:v>
                </c:pt>
                <c:pt idx="27">
                  <c:v>0.44750000000000001</c:v>
                </c:pt>
                <c:pt idx="28">
                  <c:v>0.43750000000000189</c:v>
                </c:pt>
                <c:pt idx="29">
                  <c:v>0.43250000000000038</c:v>
                </c:pt>
                <c:pt idx="30">
                  <c:v>0.4425</c:v>
                </c:pt>
                <c:pt idx="31">
                  <c:v>0.45</c:v>
                </c:pt>
                <c:pt idx="32">
                  <c:v>0.49750000000000189</c:v>
                </c:pt>
                <c:pt idx="33">
                  <c:v>0.58249999999999957</c:v>
                </c:pt>
                <c:pt idx="34">
                  <c:v>0.57250000000000001</c:v>
                </c:pt>
                <c:pt idx="35">
                  <c:v>0.52249999999999996</c:v>
                </c:pt>
                <c:pt idx="36">
                  <c:v>0.45750000000000002</c:v>
                </c:pt>
                <c:pt idx="37">
                  <c:v>0.45</c:v>
                </c:pt>
                <c:pt idx="38">
                  <c:v>0.43250000000000038</c:v>
                </c:pt>
                <c:pt idx="39">
                  <c:v>0.45500000000000002</c:v>
                </c:pt>
                <c:pt idx="40">
                  <c:v>0.4425</c:v>
                </c:pt>
                <c:pt idx="41">
                  <c:v>0.43500000000000189</c:v>
                </c:pt>
                <c:pt idx="42">
                  <c:v>0.42500000000000032</c:v>
                </c:pt>
                <c:pt idx="43">
                  <c:v>0.41750000000000032</c:v>
                </c:pt>
                <c:pt idx="44">
                  <c:v>0.41500000000000031</c:v>
                </c:pt>
                <c:pt idx="45">
                  <c:v>0.45250000000000001</c:v>
                </c:pt>
                <c:pt idx="46">
                  <c:v>0.44750000000000001</c:v>
                </c:pt>
                <c:pt idx="47">
                  <c:v>0.44750000000000001</c:v>
                </c:pt>
                <c:pt idx="48">
                  <c:v>0.44750000000000001</c:v>
                </c:pt>
                <c:pt idx="49">
                  <c:v>0.43000000000000038</c:v>
                </c:pt>
                <c:pt idx="50">
                  <c:v>0.41250000000000031</c:v>
                </c:pt>
                <c:pt idx="51">
                  <c:v>0.44750000000000001</c:v>
                </c:pt>
                <c:pt idx="52">
                  <c:v>0.46500000000000002</c:v>
                </c:pt>
                <c:pt idx="53">
                  <c:v>0.41500000000000031</c:v>
                </c:pt>
                <c:pt idx="54">
                  <c:v>0.44000000000000006</c:v>
                </c:pt>
                <c:pt idx="55">
                  <c:v>0.42750000000000032</c:v>
                </c:pt>
                <c:pt idx="56">
                  <c:v>0.42000000000000032</c:v>
                </c:pt>
                <c:pt idx="57">
                  <c:v>0.42250000000000032</c:v>
                </c:pt>
                <c:pt idx="58">
                  <c:v>0.42250000000000032</c:v>
                </c:pt>
                <c:pt idx="59">
                  <c:v>0.41250000000000031</c:v>
                </c:pt>
                <c:pt idx="60">
                  <c:v>0.42250000000000032</c:v>
                </c:pt>
                <c:pt idx="61">
                  <c:v>0.42500000000000032</c:v>
                </c:pt>
                <c:pt idx="62">
                  <c:v>0.43250000000000038</c:v>
                </c:pt>
                <c:pt idx="63">
                  <c:v>0.43000000000000038</c:v>
                </c:pt>
                <c:pt idx="64">
                  <c:v>0.43250000000000038</c:v>
                </c:pt>
                <c:pt idx="65">
                  <c:v>0.43750000000000189</c:v>
                </c:pt>
                <c:pt idx="66">
                  <c:v>0.42750000000000032</c:v>
                </c:pt>
                <c:pt idx="67">
                  <c:v>0.41750000000000032</c:v>
                </c:pt>
                <c:pt idx="68">
                  <c:v>0.43500000000000189</c:v>
                </c:pt>
                <c:pt idx="69">
                  <c:v>0.42750000000000032</c:v>
                </c:pt>
                <c:pt idx="70">
                  <c:v>0.43500000000000189</c:v>
                </c:pt>
                <c:pt idx="71">
                  <c:v>0.44500000000000001</c:v>
                </c:pt>
                <c:pt idx="72">
                  <c:v>0.44500000000000001</c:v>
                </c:pt>
                <c:pt idx="73">
                  <c:v>0.44500000000000001</c:v>
                </c:pt>
                <c:pt idx="74">
                  <c:v>0.45</c:v>
                </c:pt>
                <c:pt idx="75">
                  <c:v>0.42500000000000032</c:v>
                </c:pt>
                <c:pt idx="76">
                  <c:v>0.40250000000000002</c:v>
                </c:pt>
                <c:pt idx="77">
                  <c:v>0.4</c:v>
                </c:pt>
                <c:pt idx="78">
                  <c:v>0.41250000000000031</c:v>
                </c:pt>
                <c:pt idx="79">
                  <c:v>0.41500000000000031</c:v>
                </c:pt>
                <c:pt idx="80">
                  <c:v>0.40500000000000008</c:v>
                </c:pt>
                <c:pt idx="81">
                  <c:v>0.41000000000000031</c:v>
                </c:pt>
                <c:pt idx="82">
                  <c:v>0.43250000000000038</c:v>
                </c:pt>
                <c:pt idx="83">
                  <c:v>0.44500000000000001</c:v>
                </c:pt>
                <c:pt idx="84">
                  <c:v>0.44750000000000001</c:v>
                </c:pt>
                <c:pt idx="85">
                  <c:v>0.45250000000000001</c:v>
                </c:pt>
                <c:pt idx="86">
                  <c:v>0.43250000000000038</c:v>
                </c:pt>
                <c:pt idx="87">
                  <c:v>0.40500000000000008</c:v>
                </c:pt>
                <c:pt idx="88">
                  <c:v>0.3925000000000024</c:v>
                </c:pt>
                <c:pt idx="89">
                  <c:v>0.38000000000000211</c:v>
                </c:pt>
                <c:pt idx="90">
                  <c:v>0.42000000000000032</c:v>
                </c:pt>
                <c:pt idx="91">
                  <c:v>0.42250000000000032</c:v>
                </c:pt>
                <c:pt idx="92">
                  <c:v>0.43750000000000189</c:v>
                </c:pt>
                <c:pt idx="93">
                  <c:v>0.43500000000000189</c:v>
                </c:pt>
                <c:pt idx="94">
                  <c:v>0.41500000000000031</c:v>
                </c:pt>
                <c:pt idx="95">
                  <c:v>0.40750000000000008</c:v>
                </c:pt>
                <c:pt idx="96">
                  <c:v>0.4425</c:v>
                </c:pt>
                <c:pt idx="97">
                  <c:v>0.45500000000000002</c:v>
                </c:pt>
                <c:pt idx="98">
                  <c:v>0.45750000000000002</c:v>
                </c:pt>
                <c:pt idx="99">
                  <c:v>0.45250000000000001</c:v>
                </c:pt>
                <c:pt idx="100">
                  <c:v>0.44750000000000001</c:v>
                </c:pt>
                <c:pt idx="101">
                  <c:v>0.44500000000000001</c:v>
                </c:pt>
                <c:pt idx="102">
                  <c:v>0.43000000000000038</c:v>
                </c:pt>
                <c:pt idx="103">
                  <c:v>0.44</c:v>
                </c:pt>
                <c:pt idx="104">
                  <c:v>0.45500000000000002</c:v>
                </c:pt>
                <c:pt idx="105">
                  <c:v>0.46</c:v>
                </c:pt>
                <c:pt idx="106">
                  <c:v>0.46250000000000002</c:v>
                </c:pt>
                <c:pt idx="107">
                  <c:v>0.46500000000000002</c:v>
                </c:pt>
                <c:pt idx="108">
                  <c:v>0.46250000000000002</c:v>
                </c:pt>
                <c:pt idx="109">
                  <c:v>0.46500000000000002</c:v>
                </c:pt>
                <c:pt idx="110">
                  <c:v>0.46500000000000002</c:v>
                </c:pt>
                <c:pt idx="111">
                  <c:v>0.46</c:v>
                </c:pt>
                <c:pt idx="112">
                  <c:v>0.46250000000000002</c:v>
                </c:pt>
                <c:pt idx="113">
                  <c:v>0.4425</c:v>
                </c:pt>
                <c:pt idx="114">
                  <c:v>0.44750000000000001</c:v>
                </c:pt>
                <c:pt idx="115">
                  <c:v>0.47500000000000031</c:v>
                </c:pt>
                <c:pt idx="116">
                  <c:v>0.49750000000000189</c:v>
                </c:pt>
                <c:pt idx="117">
                  <c:v>0.5024999999999995</c:v>
                </c:pt>
                <c:pt idx="118">
                  <c:v>0.5024999999999995</c:v>
                </c:pt>
                <c:pt idx="119">
                  <c:v>0.49250000000000038</c:v>
                </c:pt>
                <c:pt idx="120">
                  <c:v>0.505</c:v>
                </c:pt>
                <c:pt idx="121">
                  <c:v>0.5</c:v>
                </c:pt>
                <c:pt idx="122">
                  <c:v>0.48750000000000032</c:v>
                </c:pt>
                <c:pt idx="123">
                  <c:v>0.47500000000000031</c:v>
                </c:pt>
                <c:pt idx="124">
                  <c:v>0.45</c:v>
                </c:pt>
                <c:pt idx="125">
                  <c:v>0.47000000000000008</c:v>
                </c:pt>
                <c:pt idx="126">
                  <c:v>0.5</c:v>
                </c:pt>
                <c:pt idx="127">
                  <c:v>0.48250000000000032</c:v>
                </c:pt>
                <c:pt idx="128">
                  <c:v>0.44000000000000006</c:v>
                </c:pt>
                <c:pt idx="129">
                  <c:v>0.43500000000000189</c:v>
                </c:pt>
                <c:pt idx="130">
                  <c:v>0.42750000000000032</c:v>
                </c:pt>
                <c:pt idx="131">
                  <c:v>0.42000000000000032</c:v>
                </c:pt>
                <c:pt idx="132">
                  <c:v>0.43000000000000038</c:v>
                </c:pt>
                <c:pt idx="133">
                  <c:v>0.43750000000000189</c:v>
                </c:pt>
                <c:pt idx="134">
                  <c:v>0.43500000000000189</c:v>
                </c:pt>
                <c:pt idx="135">
                  <c:v>0.43750000000000189</c:v>
                </c:pt>
                <c:pt idx="136">
                  <c:v>0.43000000000000038</c:v>
                </c:pt>
                <c:pt idx="137">
                  <c:v>0.43000000000000038</c:v>
                </c:pt>
                <c:pt idx="138">
                  <c:v>0.43500000000000189</c:v>
                </c:pt>
                <c:pt idx="139">
                  <c:v>0.43250000000000038</c:v>
                </c:pt>
                <c:pt idx="140">
                  <c:v>0.42500000000000032</c:v>
                </c:pt>
                <c:pt idx="141">
                  <c:v>0.43500000000000189</c:v>
                </c:pt>
                <c:pt idx="142">
                  <c:v>0.43250000000000038</c:v>
                </c:pt>
                <c:pt idx="143">
                  <c:v>0.43750000000000189</c:v>
                </c:pt>
                <c:pt idx="144">
                  <c:v>0.42750000000000032</c:v>
                </c:pt>
                <c:pt idx="145">
                  <c:v>0.43750000000000189</c:v>
                </c:pt>
                <c:pt idx="146">
                  <c:v>0.44500000000000001</c:v>
                </c:pt>
                <c:pt idx="147">
                  <c:v>0.44750000000000001</c:v>
                </c:pt>
                <c:pt idx="148">
                  <c:v>0.44000000000000006</c:v>
                </c:pt>
                <c:pt idx="149">
                  <c:v>0.43750000000000189</c:v>
                </c:pt>
                <c:pt idx="150">
                  <c:v>0.4425</c:v>
                </c:pt>
                <c:pt idx="151">
                  <c:v>0.42250000000000032</c:v>
                </c:pt>
                <c:pt idx="152">
                  <c:v>0.41000000000000031</c:v>
                </c:pt>
                <c:pt idx="153">
                  <c:v>0.41250000000000031</c:v>
                </c:pt>
                <c:pt idx="154">
                  <c:v>0.42500000000000032</c:v>
                </c:pt>
                <c:pt idx="155">
                  <c:v>0.42500000000000032</c:v>
                </c:pt>
                <c:pt idx="156">
                  <c:v>0.43000000000000038</c:v>
                </c:pt>
                <c:pt idx="157">
                  <c:v>0.43000000000000038</c:v>
                </c:pt>
                <c:pt idx="158">
                  <c:v>0.43500000000000189</c:v>
                </c:pt>
                <c:pt idx="159">
                  <c:v>0.42250000000000032</c:v>
                </c:pt>
                <c:pt idx="160">
                  <c:v>0.43750000000000189</c:v>
                </c:pt>
                <c:pt idx="161">
                  <c:v>0.43000000000000038</c:v>
                </c:pt>
                <c:pt idx="162">
                  <c:v>0.44500000000000001</c:v>
                </c:pt>
                <c:pt idx="163">
                  <c:v>0.45750000000000002</c:v>
                </c:pt>
                <c:pt idx="164">
                  <c:v>0.44750000000000001</c:v>
                </c:pt>
                <c:pt idx="165">
                  <c:v>0.45750000000000002</c:v>
                </c:pt>
                <c:pt idx="166">
                  <c:v>0.45</c:v>
                </c:pt>
                <c:pt idx="167">
                  <c:v>0.44</c:v>
                </c:pt>
                <c:pt idx="168">
                  <c:v>0.47750000000000031</c:v>
                </c:pt>
                <c:pt idx="169">
                  <c:v>0.53249999999999997</c:v>
                </c:pt>
                <c:pt idx="170">
                  <c:v>0.51749999999999996</c:v>
                </c:pt>
                <c:pt idx="171">
                  <c:v>0.52249999999999996</c:v>
                </c:pt>
                <c:pt idx="172">
                  <c:v>0.5024999999999995</c:v>
                </c:pt>
                <c:pt idx="173">
                  <c:v>0.49750000000000189</c:v>
                </c:pt>
                <c:pt idx="174">
                  <c:v>0.5024999999999995</c:v>
                </c:pt>
                <c:pt idx="175">
                  <c:v>0.45250000000000001</c:v>
                </c:pt>
                <c:pt idx="176">
                  <c:v>0.46</c:v>
                </c:pt>
                <c:pt idx="177">
                  <c:v>0.45750000000000002</c:v>
                </c:pt>
                <c:pt idx="178">
                  <c:v>0.47500000000000031</c:v>
                </c:pt>
                <c:pt idx="179">
                  <c:v>0.46</c:v>
                </c:pt>
                <c:pt idx="180">
                  <c:v>0.40250000000000002</c:v>
                </c:pt>
                <c:pt idx="181">
                  <c:v>0.41250000000000031</c:v>
                </c:pt>
                <c:pt idx="182">
                  <c:v>0.42500000000000032</c:v>
                </c:pt>
                <c:pt idx="183">
                  <c:v>0.42500000000000032</c:v>
                </c:pt>
                <c:pt idx="184">
                  <c:v>0.44750000000000001</c:v>
                </c:pt>
                <c:pt idx="185">
                  <c:v>0.46250000000000002</c:v>
                </c:pt>
                <c:pt idx="186">
                  <c:v>0.47750000000000031</c:v>
                </c:pt>
                <c:pt idx="187">
                  <c:v>0.52499999999999991</c:v>
                </c:pt>
                <c:pt idx="188">
                  <c:v>0.46250000000000002</c:v>
                </c:pt>
                <c:pt idx="189">
                  <c:v>0.48000000000000032</c:v>
                </c:pt>
                <c:pt idx="190">
                  <c:v>0.48250000000000032</c:v>
                </c:pt>
                <c:pt idx="191">
                  <c:v>0.49000000000000032</c:v>
                </c:pt>
                <c:pt idx="192">
                  <c:v>0.49250000000000038</c:v>
                </c:pt>
                <c:pt idx="193">
                  <c:v>0.49750000000000189</c:v>
                </c:pt>
                <c:pt idx="194">
                  <c:v>0.5</c:v>
                </c:pt>
                <c:pt idx="195">
                  <c:v>0.49750000000000189</c:v>
                </c:pt>
                <c:pt idx="196">
                  <c:v>0.48250000000000032</c:v>
                </c:pt>
                <c:pt idx="197">
                  <c:v>0.45750000000000002</c:v>
                </c:pt>
                <c:pt idx="198">
                  <c:v>0.47250000000000031</c:v>
                </c:pt>
                <c:pt idx="199">
                  <c:v>0.43250000000000038</c:v>
                </c:pt>
                <c:pt idx="200">
                  <c:v>0.40250000000000002</c:v>
                </c:pt>
                <c:pt idx="201">
                  <c:v>0.38250000000000212</c:v>
                </c:pt>
                <c:pt idx="202">
                  <c:v>0.39750000000000246</c:v>
                </c:pt>
                <c:pt idx="203">
                  <c:v>0.42000000000000032</c:v>
                </c:pt>
                <c:pt idx="204">
                  <c:v>0.43750000000000189</c:v>
                </c:pt>
                <c:pt idx="205">
                  <c:v>0.45250000000000001</c:v>
                </c:pt>
                <c:pt idx="206">
                  <c:v>0.47500000000000031</c:v>
                </c:pt>
                <c:pt idx="207">
                  <c:v>0.49000000000000032</c:v>
                </c:pt>
                <c:pt idx="208">
                  <c:v>0.49500000000000038</c:v>
                </c:pt>
                <c:pt idx="209">
                  <c:v>0.5</c:v>
                </c:pt>
                <c:pt idx="210">
                  <c:v>0.49000000000000032</c:v>
                </c:pt>
                <c:pt idx="211">
                  <c:v>0.49500000000000038</c:v>
                </c:pt>
                <c:pt idx="212">
                  <c:v>0.50750000000000006</c:v>
                </c:pt>
                <c:pt idx="213">
                  <c:v>0.48750000000000032</c:v>
                </c:pt>
                <c:pt idx="214">
                  <c:v>0.48750000000000032</c:v>
                </c:pt>
                <c:pt idx="215">
                  <c:v>0.5024999999999995</c:v>
                </c:pt>
                <c:pt idx="216">
                  <c:v>0.5024999999999995</c:v>
                </c:pt>
                <c:pt idx="217">
                  <c:v>0.51</c:v>
                </c:pt>
                <c:pt idx="218">
                  <c:v>0.51249999999999996</c:v>
                </c:pt>
                <c:pt idx="219">
                  <c:v>0.52249999999999996</c:v>
                </c:pt>
                <c:pt idx="220">
                  <c:v>0.51500000000000001</c:v>
                </c:pt>
                <c:pt idx="221">
                  <c:v>0.49750000000000189</c:v>
                </c:pt>
                <c:pt idx="222">
                  <c:v>0.49500000000000038</c:v>
                </c:pt>
                <c:pt idx="223">
                  <c:v>0.49500000000000038</c:v>
                </c:pt>
                <c:pt idx="224">
                  <c:v>0.5</c:v>
                </c:pt>
                <c:pt idx="225">
                  <c:v>0.51</c:v>
                </c:pt>
                <c:pt idx="226">
                  <c:v>0.51500000000000001</c:v>
                </c:pt>
                <c:pt idx="227">
                  <c:v>0.52</c:v>
                </c:pt>
                <c:pt idx="228">
                  <c:v>0.48250000000000032</c:v>
                </c:pt>
                <c:pt idx="229">
                  <c:v>0.48500000000000032</c:v>
                </c:pt>
                <c:pt idx="230">
                  <c:v>0.49000000000000032</c:v>
                </c:pt>
                <c:pt idx="231">
                  <c:v>0.48500000000000032</c:v>
                </c:pt>
                <c:pt idx="232">
                  <c:v>0.48750000000000032</c:v>
                </c:pt>
                <c:pt idx="233">
                  <c:v>0.48500000000000032</c:v>
                </c:pt>
                <c:pt idx="234">
                  <c:v>0.48500000000000032</c:v>
                </c:pt>
                <c:pt idx="235">
                  <c:v>0.49250000000000038</c:v>
                </c:pt>
                <c:pt idx="236">
                  <c:v>0.5024999999999995</c:v>
                </c:pt>
                <c:pt idx="237">
                  <c:v>0.47500000000000031</c:v>
                </c:pt>
                <c:pt idx="238">
                  <c:v>0.46250000000000002</c:v>
                </c:pt>
                <c:pt idx="239">
                  <c:v>0.46</c:v>
                </c:pt>
                <c:pt idx="240">
                  <c:v>0.46750000000000008</c:v>
                </c:pt>
                <c:pt idx="241">
                  <c:v>0.48750000000000032</c:v>
                </c:pt>
                <c:pt idx="242">
                  <c:v>0.49000000000000032</c:v>
                </c:pt>
                <c:pt idx="243">
                  <c:v>0.49250000000000038</c:v>
                </c:pt>
                <c:pt idx="244">
                  <c:v>0.49250000000000038</c:v>
                </c:pt>
                <c:pt idx="245">
                  <c:v>0.48000000000000032</c:v>
                </c:pt>
                <c:pt idx="246">
                  <c:v>0.47500000000000031</c:v>
                </c:pt>
                <c:pt idx="247">
                  <c:v>0.49500000000000038</c:v>
                </c:pt>
                <c:pt idx="248">
                  <c:v>0.48000000000000032</c:v>
                </c:pt>
                <c:pt idx="249">
                  <c:v>0.48000000000000032</c:v>
                </c:pt>
                <c:pt idx="250">
                  <c:v>0.49750000000000189</c:v>
                </c:pt>
                <c:pt idx="251">
                  <c:v>0.47750000000000031</c:v>
                </c:pt>
                <c:pt idx="252">
                  <c:v>0.48500000000000032</c:v>
                </c:pt>
                <c:pt idx="253">
                  <c:v>0.47750000000000031</c:v>
                </c:pt>
                <c:pt idx="254">
                  <c:v>0.47250000000000031</c:v>
                </c:pt>
                <c:pt idx="255">
                  <c:v>0.49000000000000032</c:v>
                </c:pt>
                <c:pt idx="256">
                  <c:v>0.48250000000000032</c:v>
                </c:pt>
                <c:pt idx="257">
                  <c:v>0.48750000000000032</c:v>
                </c:pt>
                <c:pt idx="258">
                  <c:v>0.51</c:v>
                </c:pt>
                <c:pt idx="259">
                  <c:v>0.45500000000000002</c:v>
                </c:pt>
                <c:pt idx="260">
                  <c:v>0.48000000000000032</c:v>
                </c:pt>
                <c:pt idx="261">
                  <c:v>0.49250000000000038</c:v>
                </c:pt>
                <c:pt idx="262">
                  <c:v>0.47500000000000031</c:v>
                </c:pt>
                <c:pt idx="263">
                  <c:v>0.49250000000000038</c:v>
                </c:pt>
                <c:pt idx="264">
                  <c:v>0.47500000000000031</c:v>
                </c:pt>
                <c:pt idx="265">
                  <c:v>0.47750000000000031</c:v>
                </c:pt>
                <c:pt idx="266">
                  <c:v>0.51500000000000001</c:v>
                </c:pt>
                <c:pt idx="267">
                  <c:v>0.51750000000000007</c:v>
                </c:pt>
                <c:pt idx="268">
                  <c:v>0.53500000000000003</c:v>
                </c:pt>
                <c:pt idx="269">
                  <c:v>0.53249999999999997</c:v>
                </c:pt>
                <c:pt idx="270">
                  <c:v>0.52249999999999996</c:v>
                </c:pt>
                <c:pt idx="271">
                  <c:v>0.5024999999999995</c:v>
                </c:pt>
                <c:pt idx="272">
                  <c:v>0.52750000000000008</c:v>
                </c:pt>
                <c:pt idx="273">
                  <c:v>0.52500000000000002</c:v>
                </c:pt>
                <c:pt idx="274">
                  <c:v>0.51500000000000001</c:v>
                </c:pt>
                <c:pt idx="275">
                  <c:v>0.51750000000000007</c:v>
                </c:pt>
                <c:pt idx="276">
                  <c:v>0.5024999999999995</c:v>
                </c:pt>
                <c:pt idx="277">
                  <c:v>0.51</c:v>
                </c:pt>
                <c:pt idx="278">
                  <c:v>0.49750000000000189</c:v>
                </c:pt>
                <c:pt idx="279">
                  <c:v>0.47500000000000031</c:v>
                </c:pt>
                <c:pt idx="280">
                  <c:v>0.48000000000000032</c:v>
                </c:pt>
                <c:pt idx="281">
                  <c:v>0.45250000000000001</c:v>
                </c:pt>
                <c:pt idx="282">
                  <c:v>0.43250000000000038</c:v>
                </c:pt>
                <c:pt idx="283">
                  <c:v>0.43000000000000038</c:v>
                </c:pt>
                <c:pt idx="284">
                  <c:v>0.44000000000000006</c:v>
                </c:pt>
                <c:pt idx="285">
                  <c:v>0.44500000000000001</c:v>
                </c:pt>
                <c:pt idx="286">
                  <c:v>0.44500000000000001</c:v>
                </c:pt>
                <c:pt idx="287">
                  <c:v>0.47000000000000008</c:v>
                </c:pt>
                <c:pt idx="288">
                  <c:v>0.46</c:v>
                </c:pt>
                <c:pt idx="289">
                  <c:v>0.46250000000000002</c:v>
                </c:pt>
                <c:pt idx="290">
                  <c:v>0.46</c:v>
                </c:pt>
                <c:pt idx="291">
                  <c:v>0.45250000000000001</c:v>
                </c:pt>
                <c:pt idx="292">
                  <c:v>0.45500000000000002</c:v>
                </c:pt>
                <c:pt idx="293">
                  <c:v>0.45500000000000002</c:v>
                </c:pt>
                <c:pt idx="294">
                  <c:v>0.46250000000000002</c:v>
                </c:pt>
                <c:pt idx="295">
                  <c:v>0.505</c:v>
                </c:pt>
                <c:pt idx="296">
                  <c:v>0.505</c:v>
                </c:pt>
                <c:pt idx="297">
                  <c:v>0.51249999999999996</c:v>
                </c:pt>
                <c:pt idx="298">
                  <c:v>0.52</c:v>
                </c:pt>
                <c:pt idx="299">
                  <c:v>0.52749999999999997</c:v>
                </c:pt>
                <c:pt idx="300">
                  <c:v>0.5024999999999995</c:v>
                </c:pt>
                <c:pt idx="301">
                  <c:v>0.51249999999999996</c:v>
                </c:pt>
                <c:pt idx="302">
                  <c:v>0.51749999999999996</c:v>
                </c:pt>
                <c:pt idx="303">
                  <c:v>0.52750000000000008</c:v>
                </c:pt>
                <c:pt idx="304">
                  <c:v>0.52249999999999996</c:v>
                </c:pt>
                <c:pt idx="305">
                  <c:v>0.52</c:v>
                </c:pt>
                <c:pt idx="306">
                  <c:v>0.5149999999999999</c:v>
                </c:pt>
                <c:pt idx="307">
                  <c:v>0.51750000000000007</c:v>
                </c:pt>
                <c:pt idx="308">
                  <c:v>0.5</c:v>
                </c:pt>
                <c:pt idx="309">
                  <c:v>0.48250000000000032</c:v>
                </c:pt>
                <c:pt idx="310">
                  <c:v>0.505</c:v>
                </c:pt>
                <c:pt idx="311">
                  <c:v>0.51249999999999996</c:v>
                </c:pt>
                <c:pt idx="312">
                  <c:v>0.49500000000000038</c:v>
                </c:pt>
                <c:pt idx="313">
                  <c:v>0.505</c:v>
                </c:pt>
                <c:pt idx="314">
                  <c:v>0.51249999999999996</c:v>
                </c:pt>
                <c:pt idx="315">
                  <c:v>0.49500000000000038</c:v>
                </c:pt>
                <c:pt idx="316">
                  <c:v>0.48250000000000032</c:v>
                </c:pt>
                <c:pt idx="317">
                  <c:v>0.47500000000000031</c:v>
                </c:pt>
                <c:pt idx="318">
                  <c:v>0.47500000000000031</c:v>
                </c:pt>
                <c:pt idx="319">
                  <c:v>0.46750000000000008</c:v>
                </c:pt>
                <c:pt idx="320">
                  <c:v>0.4425</c:v>
                </c:pt>
                <c:pt idx="321">
                  <c:v>0.4425</c:v>
                </c:pt>
                <c:pt idx="322">
                  <c:v>0.45</c:v>
                </c:pt>
                <c:pt idx="323">
                  <c:v>0.53500000000000003</c:v>
                </c:pt>
                <c:pt idx="324">
                  <c:v>0.68</c:v>
                </c:pt>
                <c:pt idx="325">
                  <c:v>0.64750000000000063</c:v>
                </c:pt>
                <c:pt idx="326">
                  <c:v>0.69750000000000001</c:v>
                </c:pt>
                <c:pt idx="327">
                  <c:v>0.71000000000000063</c:v>
                </c:pt>
                <c:pt idx="328">
                  <c:v>0.65500000000000491</c:v>
                </c:pt>
                <c:pt idx="329">
                  <c:v>0.65250000000000064</c:v>
                </c:pt>
                <c:pt idx="330">
                  <c:v>0.69000000000000061</c:v>
                </c:pt>
                <c:pt idx="331">
                  <c:v>0.66750000000000065</c:v>
                </c:pt>
                <c:pt idx="332">
                  <c:v>0.68</c:v>
                </c:pt>
                <c:pt idx="333">
                  <c:v>0.6825</c:v>
                </c:pt>
                <c:pt idx="334">
                  <c:v>0.68</c:v>
                </c:pt>
                <c:pt idx="335">
                  <c:v>0.41000000000000031</c:v>
                </c:pt>
                <c:pt idx="336">
                  <c:v>0.42750000000000032</c:v>
                </c:pt>
                <c:pt idx="337">
                  <c:v>0.43000000000000038</c:v>
                </c:pt>
                <c:pt idx="338">
                  <c:v>0.44500000000000001</c:v>
                </c:pt>
                <c:pt idx="339">
                  <c:v>0.46250000000000002</c:v>
                </c:pt>
                <c:pt idx="340">
                  <c:v>0.46750000000000008</c:v>
                </c:pt>
                <c:pt idx="341">
                  <c:v>0.46750000000000008</c:v>
                </c:pt>
                <c:pt idx="342">
                  <c:v>0.48000000000000032</c:v>
                </c:pt>
                <c:pt idx="343">
                  <c:v>0.5</c:v>
                </c:pt>
                <c:pt idx="344">
                  <c:v>0.5024999999999995</c:v>
                </c:pt>
                <c:pt idx="345">
                  <c:v>0.49500000000000038</c:v>
                </c:pt>
                <c:pt idx="346">
                  <c:v>0.49750000000000189</c:v>
                </c:pt>
                <c:pt idx="347">
                  <c:v>0.48500000000000032</c:v>
                </c:pt>
                <c:pt idx="348">
                  <c:v>0.48000000000000032</c:v>
                </c:pt>
                <c:pt idx="349">
                  <c:v>0.50750000000000006</c:v>
                </c:pt>
                <c:pt idx="350">
                  <c:v>0.50750000000000006</c:v>
                </c:pt>
                <c:pt idx="351">
                  <c:v>0.51750000000000007</c:v>
                </c:pt>
                <c:pt idx="352">
                  <c:v>0.51249999999999996</c:v>
                </c:pt>
                <c:pt idx="353">
                  <c:v>0.47500000000000031</c:v>
                </c:pt>
                <c:pt idx="354">
                  <c:v>0.51750000000000007</c:v>
                </c:pt>
                <c:pt idx="355">
                  <c:v>0.49750000000000189</c:v>
                </c:pt>
                <c:pt idx="356">
                  <c:v>0.44750000000000001</c:v>
                </c:pt>
                <c:pt idx="357">
                  <c:v>0.47750000000000031</c:v>
                </c:pt>
                <c:pt idx="358">
                  <c:v>0.48500000000000032</c:v>
                </c:pt>
                <c:pt idx="359">
                  <c:v>0.48000000000000032</c:v>
                </c:pt>
                <c:pt idx="360">
                  <c:v>0.47000000000000008</c:v>
                </c:pt>
                <c:pt idx="361">
                  <c:v>0.47000000000000008</c:v>
                </c:pt>
                <c:pt idx="362">
                  <c:v>0.48000000000000032</c:v>
                </c:pt>
                <c:pt idx="363">
                  <c:v>0.49000000000000032</c:v>
                </c:pt>
                <c:pt idx="364">
                  <c:v>0.5</c:v>
                </c:pt>
                <c:pt idx="365">
                  <c:v>0.48000000000000032</c:v>
                </c:pt>
                <c:pt idx="366">
                  <c:v>0.46750000000000008</c:v>
                </c:pt>
                <c:pt idx="367">
                  <c:v>0.46500000000000002</c:v>
                </c:pt>
                <c:pt idx="368">
                  <c:v>0.46250000000000002</c:v>
                </c:pt>
                <c:pt idx="369">
                  <c:v>0.45500000000000002</c:v>
                </c:pt>
                <c:pt idx="370">
                  <c:v>0.43000000000000038</c:v>
                </c:pt>
                <c:pt idx="371">
                  <c:v>0.43250000000000038</c:v>
                </c:pt>
                <c:pt idx="372">
                  <c:v>0.43500000000000189</c:v>
                </c:pt>
                <c:pt idx="373">
                  <c:v>0.42000000000000032</c:v>
                </c:pt>
                <c:pt idx="374">
                  <c:v>0.43000000000000038</c:v>
                </c:pt>
                <c:pt idx="375">
                  <c:v>0.42250000000000032</c:v>
                </c:pt>
                <c:pt idx="376">
                  <c:v>0.45750000000000002</c:v>
                </c:pt>
                <c:pt idx="377">
                  <c:v>0.46</c:v>
                </c:pt>
                <c:pt idx="378">
                  <c:v>0.46250000000000002</c:v>
                </c:pt>
                <c:pt idx="379">
                  <c:v>0.45250000000000001</c:v>
                </c:pt>
                <c:pt idx="380">
                  <c:v>0.48000000000000032</c:v>
                </c:pt>
                <c:pt idx="381">
                  <c:v>0.47000000000000008</c:v>
                </c:pt>
                <c:pt idx="382">
                  <c:v>0.45250000000000001</c:v>
                </c:pt>
                <c:pt idx="383">
                  <c:v>0.45</c:v>
                </c:pt>
                <c:pt idx="384">
                  <c:v>0.45</c:v>
                </c:pt>
                <c:pt idx="385">
                  <c:v>0.43250000000000038</c:v>
                </c:pt>
                <c:pt idx="386">
                  <c:v>0.45500000000000002</c:v>
                </c:pt>
                <c:pt idx="387">
                  <c:v>0.46250000000000002</c:v>
                </c:pt>
                <c:pt idx="388">
                  <c:v>0.45750000000000002</c:v>
                </c:pt>
                <c:pt idx="389">
                  <c:v>0.47000000000000008</c:v>
                </c:pt>
                <c:pt idx="390">
                  <c:v>0.49000000000000032</c:v>
                </c:pt>
                <c:pt idx="391">
                  <c:v>0.49000000000000032</c:v>
                </c:pt>
                <c:pt idx="392">
                  <c:v>0.5024999999999995</c:v>
                </c:pt>
                <c:pt idx="393">
                  <c:v>0.48250000000000032</c:v>
                </c:pt>
                <c:pt idx="394">
                  <c:v>0.47000000000000008</c:v>
                </c:pt>
                <c:pt idx="395">
                  <c:v>0.4425</c:v>
                </c:pt>
                <c:pt idx="396">
                  <c:v>0.43500000000000189</c:v>
                </c:pt>
                <c:pt idx="397">
                  <c:v>0.43000000000000038</c:v>
                </c:pt>
                <c:pt idx="398">
                  <c:v>0.44</c:v>
                </c:pt>
                <c:pt idx="399">
                  <c:v>0.44500000000000001</c:v>
                </c:pt>
                <c:pt idx="400">
                  <c:v>0.44</c:v>
                </c:pt>
                <c:pt idx="401">
                  <c:v>0.43500000000000189</c:v>
                </c:pt>
                <c:pt idx="402">
                  <c:v>0.4425</c:v>
                </c:pt>
                <c:pt idx="403">
                  <c:v>0.4425</c:v>
                </c:pt>
                <c:pt idx="404">
                  <c:v>0.46500000000000002</c:v>
                </c:pt>
                <c:pt idx="405">
                  <c:v>0.45750000000000002</c:v>
                </c:pt>
                <c:pt idx="406">
                  <c:v>0.46250000000000002</c:v>
                </c:pt>
                <c:pt idx="407">
                  <c:v>0.45250000000000001</c:v>
                </c:pt>
                <c:pt idx="408">
                  <c:v>0.43500000000000189</c:v>
                </c:pt>
                <c:pt idx="409">
                  <c:v>0.42250000000000032</c:v>
                </c:pt>
                <c:pt idx="410">
                  <c:v>0.41000000000000031</c:v>
                </c:pt>
                <c:pt idx="411">
                  <c:v>0.44750000000000001</c:v>
                </c:pt>
                <c:pt idx="412">
                  <c:v>0.46250000000000002</c:v>
                </c:pt>
                <c:pt idx="413">
                  <c:v>0.45500000000000002</c:v>
                </c:pt>
                <c:pt idx="414">
                  <c:v>0.44750000000000001</c:v>
                </c:pt>
                <c:pt idx="415">
                  <c:v>0.46500000000000002</c:v>
                </c:pt>
                <c:pt idx="416">
                  <c:v>0.45</c:v>
                </c:pt>
                <c:pt idx="417">
                  <c:v>0.45500000000000002</c:v>
                </c:pt>
                <c:pt idx="418">
                  <c:v>0.47250000000000031</c:v>
                </c:pt>
                <c:pt idx="419">
                  <c:v>0.46750000000000008</c:v>
                </c:pt>
                <c:pt idx="420">
                  <c:v>0.46500000000000002</c:v>
                </c:pt>
                <c:pt idx="421">
                  <c:v>0.45250000000000001</c:v>
                </c:pt>
                <c:pt idx="422">
                  <c:v>0.43750000000000189</c:v>
                </c:pt>
                <c:pt idx="423">
                  <c:v>0.45</c:v>
                </c:pt>
                <c:pt idx="424">
                  <c:v>0.45</c:v>
                </c:pt>
                <c:pt idx="425">
                  <c:v>0.42750000000000032</c:v>
                </c:pt>
                <c:pt idx="426">
                  <c:v>0.42750000000000032</c:v>
                </c:pt>
                <c:pt idx="427">
                  <c:v>0.42750000000000032</c:v>
                </c:pt>
                <c:pt idx="428">
                  <c:v>0.43000000000000038</c:v>
                </c:pt>
                <c:pt idx="429">
                  <c:v>0.43250000000000038</c:v>
                </c:pt>
                <c:pt idx="430">
                  <c:v>0.43000000000000038</c:v>
                </c:pt>
                <c:pt idx="431">
                  <c:v>0.42000000000000032</c:v>
                </c:pt>
                <c:pt idx="432">
                  <c:v>0.43000000000000038</c:v>
                </c:pt>
                <c:pt idx="433">
                  <c:v>0.46250000000000002</c:v>
                </c:pt>
                <c:pt idx="434">
                  <c:v>0.46</c:v>
                </c:pt>
                <c:pt idx="435">
                  <c:v>0.44500000000000001</c:v>
                </c:pt>
                <c:pt idx="436">
                  <c:v>0.43750000000000189</c:v>
                </c:pt>
                <c:pt idx="437">
                  <c:v>0.45</c:v>
                </c:pt>
                <c:pt idx="438">
                  <c:v>0.46500000000000002</c:v>
                </c:pt>
                <c:pt idx="439">
                  <c:v>0.44750000000000001</c:v>
                </c:pt>
                <c:pt idx="440">
                  <c:v>0.45</c:v>
                </c:pt>
                <c:pt idx="441">
                  <c:v>0.45250000000000001</c:v>
                </c:pt>
                <c:pt idx="442">
                  <c:v>0.46</c:v>
                </c:pt>
                <c:pt idx="443">
                  <c:v>0.48250000000000032</c:v>
                </c:pt>
                <c:pt idx="444">
                  <c:v>0.45750000000000002</c:v>
                </c:pt>
                <c:pt idx="445">
                  <c:v>0.46250000000000002</c:v>
                </c:pt>
                <c:pt idx="446">
                  <c:v>0.46250000000000002</c:v>
                </c:pt>
                <c:pt idx="447">
                  <c:v>0.47000000000000008</c:v>
                </c:pt>
                <c:pt idx="448">
                  <c:v>0.46500000000000002</c:v>
                </c:pt>
                <c:pt idx="449">
                  <c:v>0.45500000000000002</c:v>
                </c:pt>
                <c:pt idx="450">
                  <c:v>0.45500000000000002</c:v>
                </c:pt>
                <c:pt idx="451">
                  <c:v>0.47500000000000031</c:v>
                </c:pt>
                <c:pt idx="452">
                  <c:v>0.47000000000000008</c:v>
                </c:pt>
                <c:pt idx="453">
                  <c:v>0.46500000000000002</c:v>
                </c:pt>
                <c:pt idx="454">
                  <c:v>0.46500000000000002</c:v>
                </c:pt>
                <c:pt idx="455">
                  <c:v>0.47500000000000031</c:v>
                </c:pt>
                <c:pt idx="456">
                  <c:v>0.51</c:v>
                </c:pt>
                <c:pt idx="457">
                  <c:v>0.49250000000000038</c:v>
                </c:pt>
                <c:pt idx="458">
                  <c:v>0.505</c:v>
                </c:pt>
                <c:pt idx="459">
                  <c:v>0.5</c:v>
                </c:pt>
                <c:pt idx="460">
                  <c:v>0.49500000000000038</c:v>
                </c:pt>
                <c:pt idx="461">
                  <c:v>0.47250000000000031</c:v>
                </c:pt>
                <c:pt idx="462">
                  <c:v>0.47000000000000008</c:v>
                </c:pt>
                <c:pt idx="463">
                  <c:v>0.45250000000000001</c:v>
                </c:pt>
                <c:pt idx="464">
                  <c:v>0.44750000000000001</c:v>
                </c:pt>
                <c:pt idx="465">
                  <c:v>0.46500000000000002</c:v>
                </c:pt>
                <c:pt idx="466">
                  <c:v>0.45500000000000002</c:v>
                </c:pt>
                <c:pt idx="467">
                  <c:v>0.4425</c:v>
                </c:pt>
                <c:pt idx="468">
                  <c:v>0.44500000000000001</c:v>
                </c:pt>
                <c:pt idx="469">
                  <c:v>0.45</c:v>
                </c:pt>
                <c:pt idx="470">
                  <c:v>0.46750000000000008</c:v>
                </c:pt>
                <c:pt idx="471">
                  <c:v>0.45250000000000001</c:v>
                </c:pt>
                <c:pt idx="472">
                  <c:v>0.47000000000000008</c:v>
                </c:pt>
                <c:pt idx="473">
                  <c:v>0.49250000000000038</c:v>
                </c:pt>
                <c:pt idx="474">
                  <c:v>0.505</c:v>
                </c:pt>
                <c:pt idx="475">
                  <c:v>0.49500000000000038</c:v>
                </c:pt>
                <c:pt idx="476">
                  <c:v>0.5</c:v>
                </c:pt>
                <c:pt idx="477">
                  <c:v>0.47000000000000008</c:v>
                </c:pt>
                <c:pt idx="478">
                  <c:v>0.45</c:v>
                </c:pt>
                <c:pt idx="479">
                  <c:v>0.43250000000000038</c:v>
                </c:pt>
                <c:pt idx="480">
                  <c:v>0.43000000000000038</c:v>
                </c:pt>
                <c:pt idx="481">
                  <c:v>0.43500000000000189</c:v>
                </c:pt>
                <c:pt idx="482">
                  <c:v>0.41250000000000031</c:v>
                </c:pt>
                <c:pt idx="483">
                  <c:v>0.3925000000000024</c:v>
                </c:pt>
                <c:pt idx="484">
                  <c:v>0.4</c:v>
                </c:pt>
                <c:pt idx="485">
                  <c:v>0.39000000000000212</c:v>
                </c:pt>
                <c:pt idx="486">
                  <c:v>0.39500000000000246</c:v>
                </c:pt>
                <c:pt idx="487">
                  <c:v>0.4</c:v>
                </c:pt>
                <c:pt idx="488">
                  <c:v>0.42500000000000032</c:v>
                </c:pt>
                <c:pt idx="489">
                  <c:v>0.45750000000000002</c:v>
                </c:pt>
                <c:pt idx="490">
                  <c:v>0.43250000000000038</c:v>
                </c:pt>
                <c:pt idx="491">
                  <c:v>0.45</c:v>
                </c:pt>
                <c:pt idx="492">
                  <c:v>0.44500000000000001</c:v>
                </c:pt>
                <c:pt idx="493">
                  <c:v>0.46750000000000008</c:v>
                </c:pt>
                <c:pt idx="494">
                  <c:v>0.49000000000000032</c:v>
                </c:pt>
                <c:pt idx="495">
                  <c:v>0.47750000000000031</c:v>
                </c:pt>
                <c:pt idx="496">
                  <c:v>0.49500000000000038</c:v>
                </c:pt>
                <c:pt idx="497">
                  <c:v>0.5024999999999995</c:v>
                </c:pt>
                <c:pt idx="498">
                  <c:v>0.48500000000000032</c:v>
                </c:pt>
                <c:pt idx="499">
                  <c:v>0.48750000000000032</c:v>
                </c:pt>
                <c:pt idx="500">
                  <c:v>0.47750000000000031</c:v>
                </c:pt>
                <c:pt idx="501">
                  <c:v>0.48500000000000032</c:v>
                </c:pt>
                <c:pt idx="502">
                  <c:v>0.46</c:v>
                </c:pt>
                <c:pt idx="503">
                  <c:v>0.46</c:v>
                </c:pt>
                <c:pt idx="504">
                  <c:v>0.46500000000000002</c:v>
                </c:pt>
                <c:pt idx="505">
                  <c:v>0.46</c:v>
                </c:pt>
                <c:pt idx="506">
                  <c:v>0.46500000000000002</c:v>
                </c:pt>
                <c:pt idx="507">
                  <c:v>0.46</c:v>
                </c:pt>
                <c:pt idx="508">
                  <c:v>0.47250000000000031</c:v>
                </c:pt>
                <c:pt idx="509">
                  <c:v>0.5024999999999995</c:v>
                </c:pt>
                <c:pt idx="510">
                  <c:v>0.505</c:v>
                </c:pt>
                <c:pt idx="511">
                  <c:v>0.505</c:v>
                </c:pt>
                <c:pt idx="512">
                  <c:v>0.48500000000000032</c:v>
                </c:pt>
                <c:pt idx="513">
                  <c:v>0.47750000000000031</c:v>
                </c:pt>
                <c:pt idx="514">
                  <c:v>0.47500000000000031</c:v>
                </c:pt>
                <c:pt idx="515">
                  <c:v>0.47750000000000031</c:v>
                </c:pt>
                <c:pt idx="516">
                  <c:v>0.48250000000000032</c:v>
                </c:pt>
                <c:pt idx="517">
                  <c:v>0.46750000000000008</c:v>
                </c:pt>
                <c:pt idx="518">
                  <c:v>0.49250000000000038</c:v>
                </c:pt>
                <c:pt idx="519">
                  <c:v>0.49250000000000038</c:v>
                </c:pt>
                <c:pt idx="520">
                  <c:v>0.48250000000000032</c:v>
                </c:pt>
                <c:pt idx="521">
                  <c:v>0.44500000000000001</c:v>
                </c:pt>
                <c:pt idx="522">
                  <c:v>0.44750000000000001</c:v>
                </c:pt>
                <c:pt idx="523">
                  <c:v>0.46250000000000002</c:v>
                </c:pt>
                <c:pt idx="524">
                  <c:v>0.47500000000000031</c:v>
                </c:pt>
                <c:pt idx="525">
                  <c:v>0.47500000000000031</c:v>
                </c:pt>
                <c:pt idx="526">
                  <c:v>0.49000000000000032</c:v>
                </c:pt>
                <c:pt idx="527">
                  <c:v>0.5024999999999995</c:v>
                </c:pt>
                <c:pt idx="528">
                  <c:v>0.51750000000000007</c:v>
                </c:pt>
                <c:pt idx="529">
                  <c:v>0.52500000000000002</c:v>
                </c:pt>
                <c:pt idx="530">
                  <c:v>0.505</c:v>
                </c:pt>
                <c:pt idx="531">
                  <c:v>0.48500000000000032</c:v>
                </c:pt>
                <c:pt idx="532">
                  <c:v>0.47750000000000031</c:v>
                </c:pt>
                <c:pt idx="533">
                  <c:v>0.45250000000000001</c:v>
                </c:pt>
                <c:pt idx="534">
                  <c:v>0.48000000000000032</c:v>
                </c:pt>
                <c:pt idx="535">
                  <c:v>0.47500000000000031</c:v>
                </c:pt>
                <c:pt idx="536">
                  <c:v>0.48750000000000032</c:v>
                </c:pt>
                <c:pt idx="537">
                  <c:v>0.48750000000000032</c:v>
                </c:pt>
                <c:pt idx="538">
                  <c:v>0.46250000000000002</c:v>
                </c:pt>
                <c:pt idx="539">
                  <c:v>0.47500000000000031</c:v>
                </c:pt>
                <c:pt idx="540">
                  <c:v>0.47500000000000031</c:v>
                </c:pt>
                <c:pt idx="541">
                  <c:v>0.45250000000000001</c:v>
                </c:pt>
                <c:pt idx="542">
                  <c:v>0.38500000000000212</c:v>
                </c:pt>
                <c:pt idx="543">
                  <c:v>0.36250000000000032</c:v>
                </c:pt>
                <c:pt idx="544">
                  <c:v>0.36500000000000032</c:v>
                </c:pt>
                <c:pt idx="545">
                  <c:v>0.52500000000000002</c:v>
                </c:pt>
                <c:pt idx="546">
                  <c:v>0.5475000000000001</c:v>
                </c:pt>
                <c:pt idx="547">
                  <c:v>0.53750000000000009</c:v>
                </c:pt>
                <c:pt idx="548">
                  <c:v>0.51500000000000001</c:v>
                </c:pt>
                <c:pt idx="549">
                  <c:v>0.50250000000000006</c:v>
                </c:pt>
                <c:pt idx="550">
                  <c:v>0.50750000000000006</c:v>
                </c:pt>
                <c:pt idx="551">
                  <c:v>0.46750000000000008</c:v>
                </c:pt>
                <c:pt idx="552">
                  <c:v>0.46</c:v>
                </c:pt>
                <c:pt idx="553">
                  <c:v>0.47500000000000031</c:v>
                </c:pt>
                <c:pt idx="554">
                  <c:v>0.49250000000000038</c:v>
                </c:pt>
                <c:pt idx="555">
                  <c:v>0.505</c:v>
                </c:pt>
                <c:pt idx="556">
                  <c:v>0.51249999999999996</c:v>
                </c:pt>
                <c:pt idx="557">
                  <c:v>0.46500000000000002</c:v>
                </c:pt>
                <c:pt idx="558">
                  <c:v>0.45250000000000001</c:v>
                </c:pt>
                <c:pt idx="559">
                  <c:v>0.44750000000000001</c:v>
                </c:pt>
                <c:pt idx="560">
                  <c:v>0.46250000000000002</c:v>
                </c:pt>
                <c:pt idx="561">
                  <c:v>0.49000000000000032</c:v>
                </c:pt>
                <c:pt idx="562">
                  <c:v>0.51249999999999996</c:v>
                </c:pt>
                <c:pt idx="563">
                  <c:v>0.5024999999999995</c:v>
                </c:pt>
                <c:pt idx="564">
                  <c:v>0.49250000000000038</c:v>
                </c:pt>
                <c:pt idx="565">
                  <c:v>0.45500000000000002</c:v>
                </c:pt>
                <c:pt idx="566">
                  <c:v>0.4425</c:v>
                </c:pt>
                <c:pt idx="567">
                  <c:v>0.42750000000000032</c:v>
                </c:pt>
                <c:pt idx="568">
                  <c:v>0.40750000000000008</c:v>
                </c:pt>
                <c:pt idx="569">
                  <c:v>0.40750000000000008</c:v>
                </c:pt>
                <c:pt idx="570">
                  <c:v>0.43250000000000038</c:v>
                </c:pt>
                <c:pt idx="571">
                  <c:v>0.44</c:v>
                </c:pt>
                <c:pt idx="572">
                  <c:v>0.46</c:v>
                </c:pt>
                <c:pt idx="573">
                  <c:v>0.46</c:v>
                </c:pt>
                <c:pt idx="574">
                  <c:v>0.4425</c:v>
                </c:pt>
                <c:pt idx="575">
                  <c:v>0.45250000000000001</c:v>
                </c:pt>
                <c:pt idx="576">
                  <c:v>0.46250000000000002</c:v>
                </c:pt>
                <c:pt idx="577">
                  <c:v>0.48000000000000032</c:v>
                </c:pt>
                <c:pt idx="578">
                  <c:v>0.48250000000000032</c:v>
                </c:pt>
                <c:pt idx="579">
                  <c:v>0.4425</c:v>
                </c:pt>
                <c:pt idx="580">
                  <c:v>0.40500000000000008</c:v>
                </c:pt>
                <c:pt idx="581">
                  <c:v>0.39500000000000246</c:v>
                </c:pt>
                <c:pt idx="582">
                  <c:v>0.40250000000000002</c:v>
                </c:pt>
                <c:pt idx="583">
                  <c:v>0.38500000000000212</c:v>
                </c:pt>
                <c:pt idx="584">
                  <c:v>0.37000000000000038</c:v>
                </c:pt>
                <c:pt idx="585">
                  <c:v>0.36000000000000032</c:v>
                </c:pt>
                <c:pt idx="586">
                  <c:v>0.34000000000000008</c:v>
                </c:pt>
                <c:pt idx="587">
                  <c:v>0.34000000000000008</c:v>
                </c:pt>
                <c:pt idx="588">
                  <c:v>0.35000000000000031</c:v>
                </c:pt>
                <c:pt idx="589">
                  <c:v>0.37500000000000189</c:v>
                </c:pt>
                <c:pt idx="590">
                  <c:v>0.40250000000000002</c:v>
                </c:pt>
                <c:pt idx="591">
                  <c:v>0.43500000000000189</c:v>
                </c:pt>
                <c:pt idx="592">
                  <c:v>0.44500000000000001</c:v>
                </c:pt>
                <c:pt idx="593">
                  <c:v>0.45250000000000001</c:v>
                </c:pt>
                <c:pt idx="594">
                  <c:v>0.43250000000000038</c:v>
                </c:pt>
                <c:pt idx="595">
                  <c:v>0.43750000000000189</c:v>
                </c:pt>
                <c:pt idx="596">
                  <c:v>0.43500000000000189</c:v>
                </c:pt>
                <c:pt idx="597">
                  <c:v>0.42500000000000032</c:v>
                </c:pt>
                <c:pt idx="598">
                  <c:v>0.4</c:v>
                </c:pt>
                <c:pt idx="599">
                  <c:v>0.39500000000000246</c:v>
                </c:pt>
                <c:pt idx="600">
                  <c:v>0.41500000000000031</c:v>
                </c:pt>
                <c:pt idx="601">
                  <c:v>0.44750000000000001</c:v>
                </c:pt>
                <c:pt idx="602">
                  <c:v>0.49250000000000038</c:v>
                </c:pt>
                <c:pt idx="603">
                  <c:v>0.52</c:v>
                </c:pt>
                <c:pt idx="604">
                  <c:v>0.51</c:v>
                </c:pt>
                <c:pt idx="605">
                  <c:v>0.49500000000000038</c:v>
                </c:pt>
                <c:pt idx="606">
                  <c:v>0.47250000000000031</c:v>
                </c:pt>
                <c:pt idx="607">
                  <c:v>0.48000000000000032</c:v>
                </c:pt>
                <c:pt idx="608">
                  <c:v>0.48250000000000032</c:v>
                </c:pt>
                <c:pt idx="609">
                  <c:v>0.48000000000000032</c:v>
                </c:pt>
                <c:pt idx="610">
                  <c:v>0.47250000000000031</c:v>
                </c:pt>
                <c:pt idx="611">
                  <c:v>0.47750000000000031</c:v>
                </c:pt>
                <c:pt idx="612">
                  <c:v>0.49500000000000038</c:v>
                </c:pt>
                <c:pt idx="613">
                  <c:v>0.49250000000000038</c:v>
                </c:pt>
                <c:pt idx="614">
                  <c:v>0.48750000000000032</c:v>
                </c:pt>
                <c:pt idx="615">
                  <c:v>0.48500000000000032</c:v>
                </c:pt>
                <c:pt idx="616">
                  <c:v>0.49250000000000038</c:v>
                </c:pt>
                <c:pt idx="617">
                  <c:v>0.49750000000000189</c:v>
                </c:pt>
                <c:pt idx="618">
                  <c:v>0.48250000000000032</c:v>
                </c:pt>
                <c:pt idx="619">
                  <c:v>0.45</c:v>
                </c:pt>
                <c:pt idx="620">
                  <c:v>0.41000000000000031</c:v>
                </c:pt>
                <c:pt idx="621">
                  <c:v>0.38250000000000212</c:v>
                </c:pt>
                <c:pt idx="622">
                  <c:v>0.40750000000000008</c:v>
                </c:pt>
                <c:pt idx="623">
                  <c:v>0.44750000000000001</c:v>
                </c:pt>
                <c:pt idx="624">
                  <c:v>0.46750000000000008</c:v>
                </c:pt>
                <c:pt idx="625">
                  <c:v>0.45250000000000001</c:v>
                </c:pt>
                <c:pt idx="626">
                  <c:v>0.4425</c:v>
                </c:pt>
                <c:pt idx="627">
                  <c:v>0.43750000000000189</c:v>
                </c:pt>
                <c:pt idx="628">
                  <c:v>0.42500000000000032</c:v>
                </c:pt>
                <c:pt idx="629">
                  <c:v>0.42000000000000032</c:v>
                </c:pt>
                <c:pt idx="630">
                  <c:v>0.46</c:v>
                </c:pt>
                <c:pt idx="631">
                  <c:v>0.48000000000000032</c:v>
                </c:pt>
                <c:pt idx="632">
                  <c:v>0.49500000000000038</c:v>
                </c:pt>
                <c:pt idx="633">
                  <c:v>0.47250000000000031</c:v>
                </c:pt>
                <c:pt idx="634">
                  <c:v>0.48250000000000032</c:v>
                </c:pt>
                <c:pt idx="635">
                  <c:v>0.505</c:v>
                </c:pt>
                <c:pt idx="636">
                  <c:v>0.5</c:v>
                </c:pt>
                <c:pt idx="637">
                  <c:v>0.48500000000000032</c:v>
                </c:pt>
                <c:pt idx="638">
                  <c:v>0.44750000000000001</c:v>
                </c:pt>
                <c:pt idx="639">
                  <c:v>0.45750000000000002</c:v>
                </c:pt>
                <c:pt idx="640">
                  <c:v>0.48750000000000032</c:v>
                </c:pt>
                <c:pt idx="641">
                  <c:v>0.49250000000000038</c:v>
                </c:pt>
                <c:pt idx="642">
                  <c:v>0.47250000000000031</c:v>
                </c:pt>
                <c:pt idx="643">
                  <c:v>0.47250000000000031</c:v>
                </c:pt>
                <c:pt idx="644">
                  <c:v>0.48500000000000032</c:v>
                </c:pt>
                <c:pt idx="645">
                  <c:v>0.45750000000000002</c:v>
                </c:pt>
                <c:pt idx="646">
                  <c:v>0.45750000000000002</c:v>
                </c:pt>
                <c:pt idx="647">
                  <c:v>0.45750000000000002</c:v>
                </c:pt>
                <c:pt idx="648">
                  <c:v>0.46500000000000002</c:v>
                </c:pt>
                <c:pt idx="649">
                  <c:v>0.46250000000000002</c:v>
                </c:pt>
                <c:pt idx="650">
                  <c:v>0.44750000000000001</c:v>
                </c:pt>
                <c:pt idx="651">
                  <c:v>0.42500000000000032</c:v>
                </c:pt>
                <c:pt idx="652">
                  <c:v>0.42750000000000032</c:v>
                </c:pt>
                <c:pt idx="653">
                  <c:v>0.42250000000000032</c:v>
                </c:pt>
                <c:pt idx="654">
                  <c:v>0.4</c:v>
                </c:pt>
                <c:pt idx="655">
                  <c:v>0.42250000000000032</c:v>
                </c:pt>
                <c:pt idx="656">
                  <c:v>0.42250000000000032</c:v>
                </c:pt>
                <c:pt idx="657">
                  <c:v>0.42000000000000032</c:v>
                </c:pt>
                <c:pt idx="658">
                  <c:v>0.41500000000000031</c:v>
                </c:pt>
                <c:pt idx="659">
                  <c:v>0.34000000000000008</c:v>
                </c:pt>
                <c:pt idx="660">
                  <c:v>0.26250000000000001</c:v>
                </c:pt>
                <c:pt idx="661">
                  <c:v>0.255</c:v>
                </c:pt>
                <c:pt idx="662">
                  <c:v>0.26</c:v>
                </c:pt>
                <c:pt idx="663">
                  <c:v>0.24000000000000021</c:v>
                </c:pt>
                <c:pt idx="664">
                  <c:v>0.24500000000000041</c:v>
                </c:pt>
                <c:pt idx="665">
                  <c:v>0.27250000000000002</c:v>
                </c:pt>
                <c:pt idx="666">
                  <c:v>0.30500000000000038</c:v>
                </c:pt>
                <c:pt idx="667">
                  <c:v>0.32500000000000212</c:v>
                </c:pt>
                <c:pt idx="668">
                  <c:v>0.31750000000000211</c:v>
                </c:pt>
                <c:pt idx="669">
                  <c:v>0.29500000000000032</c:v>
                </c:pt>
                <c:pt idx="670">
                  <c:v>0.38000000000000211</c:v>
                </c:pt>
                <c:pt idx="671">
                  <c:v>0.42750000000000032</c:v>
                </c:pt>
                <c:pt idx="672">
                  <c:v>0.35250000000000031</c:v>
                </c:pt>
                <c:pt idx="673">
                  <c:v>0.26250000000000001</c:v>
                </c:pt>
                <c:pt idx="674">
                  <c:v>0.255</c:v>
                </c:pt>
                <c:pt idx="675">
                  <c:v>0.28000000000000008</c:v>
                </c:pt>
                <c:pt idx="676">
                  <c:v>0.32000000000000212</c:v>
                </c:pt>
                <c:pt idx="677">
                  <c:v>0.31250000000000189</c:v>
                </c:pt>
                <c:pt idx="678">
                  <c:v>0.30750000000000038</c:v>
                </c:pt>
                <c:pt idx="679">
                  <c:v>0.32500000000000212</c:v>
                </c:pt>
                <c:pt idx="680">
                  <c:v>0.27</c:v>
                </c:pt>
                <c:pt idx="681">
                  <c:v>0.30750000000000038</c:v>
                </c:pt>
                <c:pt idx="682">
                  <c:v>0.32750000000000212</c:v>
                </c:pt>
                <c:pt idx="683">
                  <c:v>0.37500000000000189</c:v>
                </c:pt>
                <c:pt idx="684">
                  <c:v>0.36000000000000032</c:v>
                </c:pt>
                <c:pt idx="685">
                  <c:v>0.37000000000000038</c:v>
                </c:pt>
                <c:pt idx="686">
                  <c:v>0.37500000000000189</c:v>
                </c:pt>
                <c:pt idx="687">
                  <c:v>0.37250000000000189</c:v>
                </c:pt>
                <c:pt idx="688">
                  <c:v>0.38250000000000212</c:v>
                </c:pt>
                <c:pt idx="689">
                  <c:v>0.38250000000000212</c:v>
                </c:pt>
                <c:pt idx="690">
                  <c:v>0.36250000000000032</c:v>
                </c:pt>
                <c:pt idx="691">
                  <c:v>0.36000000000000032</c:v>
                </c:pt>
                <c:pt idx="692">
                  <c:v>0.37750000000000189</c:v>
                </c:pt>
                <c:pt idx="693">
                  <c:v>0.36750000000000038</c:v>
                </c:pt>
                <c:pt idx="694">
                  <c:v>0.37500000000000189</c:v>
                </c:pt>
                <c:pt idx="695">
                  <c:v>0.35250000000000031</c:v>
                </c:pt>
                <c:pt idx="696">
                  <c:v>0.37250000000000189</c:v>
                </c:pt>
                <c:pt idx="697">
                  <c:v>0.38250000000000212</c:v>
                </c:pt>
                <c:pt idx="698">
                  <c:v>0.51750000000000007</c:v>
                </c:pt>
                <c:pt idx="699">
                  <c:v>0.49250000000000038</c:v>
                </c:pt>
                <c:pt idx="700">
                  <c:v>0.49250000000000038</c:v>
                </c:pt>
                <c:pt idx="701">
                  <c:v>0.49250000000000038</c:v>
                </c:pt>
                <c:pt idx="702">
                  <c:v>0.49750000000000189</c:v>
                </c:pt>
                <c:pt idx="703">
                  <c:v>0.49750000000000189</c:v>
                </c:pt>
                <c:pt idx="704">
                  <c:v>0.48750000000000032</c:v>
                </c:pt>
                <c:pt idx="705">
                  <c:v>0.48250000000000032</c:v>
                </c:pt>
                <c:pt idx="706">
                  <c:v>0.48750000000000032</c:v>
                </c:pt>
                <c:pt idx="707">
                  <c:v>0.49750000000000189</c:v>
                </c:pt>
                <c:pt idx="708">
                  <c:v>0.53</c:v>
                </c:pt>
                <c:pt idx="709">
                  <c:v>0.52250000000000008</c:v>
                </c:pt>
                <c:pt idx="710">
                  <c:v>0.54</c:v>
                </c:pt>
                <c:pt idx="711">
                  <c:v>0.52749999999999997</c:v>
                </c:pt>
                <c:pt idx="712">
                  <c:v>0.54</c:v>
                </c:pt>
                <c:pt idx="713">
                  <c:v>0.52749999999999997</c:v>
                </c:pt>
                <c:pt idx="714">
                  <c:v>0.54499999999999993</c:v>
                </c:pt>
                <c:pt idx="715">
                  <c:v>0.5575</c:v>
                </c:pt>
                <c:pt idx="716">
                  <c:v>0.53749999999999998</c:v>
                </c:pt>
                <c:pt idx="717">
                  <c:v>0.54</c:v>
                </c:pt>
                <c:pt idx="718">
                  <c:v>0.53500000000000003</c:v>
                </c:pt>
                <c:pt idx="719">
                  <c:v>0.52249999999999996</c:v>
                </c:pt>
                <c:pt idx="720">
                  <c:v>0.49750000000000189</c:v>
                </c:pt>
                <c:pt idx="721">
                  <c:v>0.52</c:v>
                </c:pt>
                <c:pt idx="722">
                  <c:v>0.55000000000000004</c:v>
                </c:pt>
                <c:pt idx="723">
                  <c:v>0.55499999999999994</c:v>
                </c:pt>
                <c:pt idx="724">
                  <c:v>0.56499999999999995</c:v>
                </c:pt>
                <c:pt idx="725">
                  <c:v>0.54</c:v>
                </c:pt>
                <c:pt idx="726">
                  <c:v>0.51</c:v>
                </c:pt>
                <c:pt idx="727">
                  <c:v>0.5024999999999995</c:v>
                </c:pt>
                <c:pt idx="728">
                  <c:v>0.49750000000000189</c:v>
                </c:pt>
                <c:pt idx="729">
                  <c:v>0.49250000000000038</c:v>
                </c:pt>
                <c:pt idx="730">
                  <c:v>0.48500000000000032</c:v>
                </c:pt>
                <c:pt idx="731">
                  <c:v>0.48750000000000032</c:v>
                </c:pt>
                <c:pt idx="732">
                  <c:v>0.48000000000000032</c:v>
                </c:pt>
                <c:pt idx="733">
                  <c:v>0.45250000000000001</c:v>
                </c:pt>
                <c:pt idx="734">
                  <c:v>0.49000000000000032</c:v>
                </c:pt>
                <c:pt idx="735">
                  <c:v>0.43250000000000038</c:v>
                </c:pt>
                <c:pt idx="736">
                  <c:v>0.40250000000000002</c:v>
                </c:pt>
                <c:pt idx="737">
                  <c:v>0.41000000000000031</c:v>
                </c:pt>
                <c:pt idx="738">
                  <c:v>0.42500000000000032</c:v>
                </c:pt>
                <c:pt idx="739">
                  <c:v>0.45250000000000001</c:v>
                </c:pt>
                <c:pt idx="740">
                  <c:v>0.45750000000000002</c:v>
                </c:pt>
                <c:pt idx="741">
                  <c:v>0.42000000000000032</c:v>
                </c:pt>
                <c:pt idx="742">
                  <c:v>0.41000000000000031</c:v>
                </c:pt>
                <c:pt idx="743">
                  <c:v>0.41750000000000032</c:v>
                </c:pt>
                <c:pt idx="744">
                  <c:v>0.46750000000000008</c:v>
                </c:pt>
                <c:pt idx="745">
                  <c:v>0.49000000000000032</c:v>
                </c:pt>
                <c:pt idx="746">
                  <c:v>0.49500000000000038</c:v>
                </c:pt>
                <c:pt idx="747">
                  <c:v>0.49000000000000032</c:v>
                </c:pt>
                <c:pt idx="748">
                  <c:v>0.51249999999999996</c:v>
                </c:pt>
                <c:pt idx="749">
                  <c:v>0.52</c:v>
                </c:pt>
                <c:pt idx="750">
                  <c:v>0.49250000000000038</c:v>
                </c:pt>
                <c:pt idx="751">
                  <c:v>0.38500000000000212</c:v>
                </c:pt>
                <c:pt idx="752">
                  <c:v>0.39500000000000246</c:v>
                </c:pt>
                <c:pt idx="753">
                  <c:v>0.42250000000000032</c:v>
                </c:pt>
                <c:pt idx="754">
                  <c:v>0.43000000000000038</c:v>
                </c:pt>
                <c:pt idx="755">
                  <c:v>0.42250000000000032</c:v>
                </c:pt>
                <c:pt idx="756">
                  <c:v>0.44500000000000001</c:v>
                </c:pt>
                <c:pt idx="757">
                  <c:v>0.47500000000000031</c:v>
                </c:pt>
                <c:pt idx="758">
                  <c:v>0.44500000000000001</c:v>
                </c:pt>
                <c:pt idx="759">
                  <c:v>0.43750000000000189</c:v>
                </c:pt>
                <c:pt idx="760">
                  <c:v>0.47000000000000008</c:v>
                </c:pt>
                <c:pt idx="761">
                  <c:v>0.43750000000000189</c:v>
                </c:pt>
                <c:pt idx="762">
                  <c:v>0.45500000000000002</c:v>
                </c:pt>
                <c:pt idx="763">
                  <c:v>0.48000000000000032</c:v>
                </c:pt>
                <c:pt idx="764">
                  <c:v>0.49000000000000032</c:v>
                </c:pt>
                <c:pt idx="765">
                  <c:v>0.49000000000000032</c:v>
                </c:pt>
                <c:pt idx="766">
                  <c:v>0.33750000000000246</c:v>
                </c:pt>
                <c:pt idx="767">
                  <c:v>0.33250000000000246</c:v>
                </c:pt>
                <c:pt idx="768">
                  <c:v>0.32500000000000212</c:v>
                </c:pt>
                <c:pt idx="769">
                  <c:v>0.34250000000000008</c:v>
                </c:pt>
                <c:pt idx="770">
                  <c:v>0.38000000000000211</c:v>
                </c:pt>
                <c:pt idx="771">
                  <c:v>0.43500000000000194</c:v>
                </c:pt>
                <c:pt idx="772">
                  <c:v>0.43500000000000194</c:v>
                </c:pt>
                <c:pt idx="773">
                  <c:v>0.42250000000000032</c:v>
                </c:pt>
                <c:pt idx="774">
                  <c:v>0.44750000000000001</c:v>
                </c:pt>
                <c:pt idx="775">
                  <c:v>0.44750000000000001</c:v>
                </c:pt>
                <c:pt idx="776">
                  <c:v>0.47500000000000031</c:v>
                </c:pt>
                <c:pt idx="777">
                  <c:v>0.47000000000000008</c:v>
                </c:pt>
                <c:pt idx="778">
                  <c:v>0.46250000000000002</c:v>
                </c:pt>
                <c:pt idx="779">
                  <c:v>0.46750000000000008</c:v>
                </c:pt>
                <c:pt idx="780">
                  <c:v>0.45</c:v>
                </c:pt>
                <c:pt idx="781">
                  <c:v>0.42500000000000032</c:v>
                </c:pt>
                <c:pt idx="782">
                  <c:v>0.41500000000000031</c:v>
                </c:pt>
                <c:pt idx="783">
                  <c:v>0.45500000000000002</c:v>
                </c:pt>
                <c:pt idx="784">
                  <c:v>0.49000000000000032</c:v>
                </c:pt>
                <c:pt idx="785">
                  <c:v>0.49250000000000038</c:v>
                </c:pt>
                <c:pt idx="786">
                  <c:v>0.5024999999999995</c:v>
                </c:pt>
                <c:pt idx="787">
                  <c:v>0.46</c:v>
                </c:pt>
                <c:pt idx="788">
                  <c:v>0.46500000000000002</c:v>
                </c:pt>
                <c:pt idx="789">
                  <c:v>0.42000000000000032</c:v>
                </c:pt>
                <c:pt idx="790">
                  <c:v>0.41500000000000031</c:v>
                </c:pt>
                <c:pt idx="791">
                  <c:v>0.43250000000000038</c:v>
                </c:pt>
                <c:pt idx="792">
                  <c:v>0.47500000000000031</c:v>
                </c:pt>
                <c:pt idx="793">
                  <c:v>0.49000000000000032</c:v>
                </c:pt>
                <c:pt idx="794">
                  <c:v>0.47750000000000031</c:v>
                </c:pt>
                <c:pt idx="795">
                  <c:v>0.39750000000000246</c:v>
                </c:pt>
                <c:pt idx="796">
                  <c:v>0.37500000000000189</c:v>
                </c:pt>
                <c:pt idx="797">
                  <c:v>0.37750000000000195</c:v>
                </c:pt>
                <c:pt idx="798">
                  <c:v>0.39500000000000246</c:v>
                </c:pt>
                <c:pt idx="799">
                  <c:v>0.41000000000000031</c:v>
                </c:pt>
                <c:pt idx="800">
                  <c:v>0.44500000000000001</c:v>
                </c:pt>
                <c:pt idx="801">
                  <c:v>0.41500000000000031</c:v>
                </c:pt>
                <c:pt idx="802">
                  <c:v>0.46</c:v>
                </c:pt>
                <c:pt idx="803">
                  <c:v>0.53749999999999998</c:v>
                </c:pt>
                <c:pt idx="804">
                  <c:v>0.59499999999999997</c:v>
                </c:pt>
                <c:pt idx="805">
                  <c:v>0.54749999999999999</c:v>
                </c:pt>
                <c:pt idx="806">
                  <c:v>0.505</c:v>
                </c:pt>
                <c:pt idx="807">
                  <c:v>0.46</c:v>
                </c:pt>
                <c:pt idx="808">
                  <c:v>0.44500000000000001</c:v>
                </c:pt>
                <c:pt idx="809">
                  <c:v>0.45500000000000002</c:v>
                </c:pt>
                <c:pt idx="810">
                  <c:v>0.43750000000000189</c:v>
                </c:pt>
                <c:pt idx="811">
                  <c:v>0.47750000000000031</c:v>
                </c:pt>
                <c:pt idx="812">
                  <c:v>0.57000000000000062</c:v>
                </c:pt>
                <c:pt idx="813">
                  <c:v>0.58249999999999957</c:v>
                </c:pt>
                <c:pt idx="814">
                  <c:v>0.5</c:v>
                </c:pt>
                <c:pt idx="815">
                  <c:v>0.46250000000000002</c:v>
                </c:pt>
                <c:pt idx="816">
                  <c:v>0.48000000000000032</c:v>
                </c:pt>
                <c:pt idx="817">
                  <c:v>0.46250000000000002</c:v>
                </c:pt>
                <c:pt idx="818">
                  <c:v>0.48000000000000032</c:v>
                </c:pt>
                <c:pt idx="819">
                  <c:v>0.51249999999999996</c:v>
                </c:pt>
                <c:pt idx="820">
                  <c:v>0.52500000000000002</c:v>
                </c:pt>
                <c:pt idx="821">
                  <c:v>0.53</c:v>
                </c:pt>
                <c:pt idx="822">
                  <c:v>0.53499999999999992</c:v>
                </c:pt>
                <c:pt idx="823">
                  <c:v>0.53</c:v>
                </c:pt>
                <c:pt idx="824">
                  <c:v>0.51750000000000007</c:v>
                </c:pt>
                <c:pt idx="825">
                  <c:v>0.50750000000000006</c:v>
                </c:pt>
                <c:pt idx="826">
                  <c:v>0.49250000000000038</c:v>
                </c:pt>
                <c:pt idx="827">
                  <c:v>0.47250000000000031</c:v>
                </c:pt>
                <c:pt idx="828">
                  <c:v>0.46750000000000008</c:v>
                </c:pt>
                <c:pt idx="829">
                  <c:v>0.47000000000000008</c:v>
                </c:pt>
                <c:pt idx="830">
                  <c:v>0.47000000000000008</c:v>
                </c:pt>
                <c:pt idx="831">
                  <c:v>0.45</c:v>
                </c:pt>
                <c:pt idx="832">
                  <c:v>0.42500000000000032</c:v>
                </c:pt>
                <c:pt idx="833">
                  <c:v>0.3925000000000024</c:v>
                </c:pt>
                <c:pt idx="834">
                  <c:v>0.36250000000000032</c:v>
                </c:pt>
                <c:pt idx="835">
                  <c:v>0.36250000000000032</c:v>
                </c:pt>
                <c:pt idx="836">
                  <c:v>0.36500000000000032</c:v>
                </c:pt>
                <c:pt idx="837">
                  <c:v>0.39750000000000246</c:v>
                </c:pt>
                <c:pt idx="838">
                  <c:v>0.40750000000000008</c:v>
                </c:pt>
                <c:pt idx="839">
                  <c:v>0.41750000000000032</c:v>
                </c:pt>
                <c:pt idx="840">
                  <c:v>0.46</c:v>
                </c:pt>
                <c:pt idx="841">
                  <c:v>0.50750000000000006</c:v>
                </c:pt>
                <c:pt idx="842">
                  <c:v>0.505</c:v>
                </c:pt>
                <c:pt idx="843">
                  <c:v>0.47500000000000031</c:v>
                </c:pt>
                <c:pt idx="844">
                  <c:v>0.47250000000000031</c:v>
                </c:pt>
                <c:pt idx="845">
                  <c:v>0.49250000000000038</c:v>
                </c:pt>
                <c:pt idx="846">
                  <c:v>0.48250000000000032</c:v>
                </c:pt>
                <c:pt idx="847">
                  <c:v>0.49250000000000038</c:v>
                </c:pt>
                <c:pt idx="848">
                  <c:v>0.53</c:v>
                </c:pt>
                <c:pt idx="849">
                  <c:v>0.5024999999999995</c:v>
                </c:pt>
                <c:pt idx="850">
                  <c:v>0.46750000000000008</c:v>
                </c:pt>
                <c:pt idx="851">
                  <c:v>0.42000000000000032</c:v>
                </c:pt>
                <c:pt idx="852">
                  <c:v>0.45</c:v>
                </c:pt>
                <c:pt idx="853">
                  <c:v>0.45750000000000002</c:v>
                </c:pt>
                <c:pt idx="854">
                  <c:v>0.46250000000000002</c:v>
                </c:pt>
                <c:pt idx="855">
                  <c:v>0.43000000000000038</c:v>
                </c:pt>
                <c:pt idx="856">
                  <c:v>0.38750000000000212</c:v>
                </c:pt>
                <c:pt idx="857">
                  <c:v>0.37000000000000038</c:v>
                </c:pt>
                <c:pt idx="858">
                  <c:v>0.38000000000000211</c:v>
                </c:pt>
                <c:pt idx="859">
                  <c:v>0.35750000000000032</c:v>
                </c:pt>
                <c:pt idx="860">
                  <c:v>0.34000000000000008</c:v>
                </c:pt>
                <c:pt idx="861">
                  <c:v>0.34000000000000008</c:v>
                </c:pt>
                <c:pt idx="862">
                  <c:v>0.35500000000000032</c:v>
                </c:pt>
                <c:pt idx="863">
                  <c:v>0.37750000000000189</c:v>
                </c:pt>
                <c:pt idx="864">
                  <c:v>0.40750000000000008</c:v>
                </c:pt>
                <c:pt idx="865">
                  <c:v>0.43000000000000038</c:v>
                </c:pt>
                <c:pt idx="866">
                  <c:v>0.43500000000000189</c:v>
                </c:pt>
                <c:pt idx="867">
                  <c:v>0.45</c:v>
                </c:pt>
                <c:pt idx="868">
                  <c:v>0.44500000000000001</c:v>
                </c:pt>
                <c:pt idx="869">
                  <c:v>0.43250000000000038</c:v>
                </c:pt>
                <c:pt idx="870">
                  <c:v>0.43250000000000038</c:v>
                </c:pt>
                <c:pt idx="871">
                  <c:v>0.4425</c:v>
                </c:pt>
                <c:pt idx="872">
                  <c:v>0.43000000000000038</c:v>
                </c:pt>
                <c:pt idx="873">
                  <c:v>0.43500000000000189</c:v>
                </c:pt>
                <c:pt idx="874">
                  <c:v>0.45500000000000002</c:v>
                </c:pt>
                <c:pt idx="875">
                  <c:v>0.45</c:v>
                </c:pt>
                <c:pt idx="876">
                  <c:v>0.47750000000000031</c:v>
                </c:pt>
                <c:pt idx="877">
                  <c:v>0.50749999999999951</c:v>
                </c:pt>
                <c:pt idx="878">
                  <c:v>0.49750000000000189</c:v>
                </c:pt>
                <c:pt idx="879">
                  <c:v>0.46250000000000002</c:v>
                </c:pt>
                <c:pt idx="880">
                  <c:v>0.42000000000000032</c:v>
                </c:pt>
                <c:pt idx="881">
                  <c:v>0.39750000000000246</c:v>
                </c:pt>
                <c:pt idx="882">
                  <c:v>0.39500000000000246</c:v>
                </c:pt>
                <c:pt idx="883">
                  <c:v>0.3925000000000024</c:v>
                </c:pt>
                <c:pt idx="884">
                  <c:v>0.40500000000000008</c:v>
                </c:pt>
                <c:pt idx="885">
                  <c:v>0.41000000000000031</c:v>
                </c:pt>
                <c:pt idx="886">
                  <c:v>0.37750000000000189</c:v>
                </c:pt>
                <c:pt idx="887">
                  <c:v>0.37250000000000189</c:v>
                </c:pt>
                <c:pt idx="888">
                  <c:v>0.36000000000000032</c:v>
                </c:pt>
                <c:pt idx="889">
                  <c:v>0.36250000000000032</c:v>
                </c:pt>
                <c:pt idx="890">
                  <c:v>0.34250000000000008</c:v>
                </c:pt>
                <c:pt idx="891">
                  <c:v>0.37250000000000189</c:v>
                </c:pt>
                <c:pt idx="892">
                  <c:v>0.42000000000000032</c:v>
                </c:pt>
                <c:pt idx="893">
                  <c:v>0.45</c:v>
                </c:pt>
                <c:pt idx="894">
                  <c:v>0.48000000000000032</c:v>
                </c:pt>
                <c:pt idx="895">
                  <c:v>0.46750000000000008</c:v>
                </c:pt>
                <c:pt idx="896">
                  <c:v>0.43750000000000189</c:v>
                </c:pt>
                <c:pt idx="897">
                  <c:v>0.41750000000000032</c:v>
                </c:pt>
                <c:pt idx="898">
                  <c:v>0.40500000000000008</c:v>
                </c:pt>
                <c:pt idx="899">
                  <c:v>0.44500000000000001</c:v>
                </c:pt>
                <c:pt idx="900">
                  <c:v>0.45</c:v>
                </c:pt>
                <c:pt idx="901">
                  <c:v>0.45</c:v>
                </c:pt>
                <c:pt idx="902">
                  <c:v>0.46250000000000002</c:v>
                </c:pt>
                <c:pt idx="903">
                  <c:v>0.48500000000000032</c:v>
                </c:pt>
                <c:pt idx="904">
                  <c:v>0.46</c:v>
                </c:pt>
                <c:pt idx="905">
                  <c:v>0.43000000000000038</c:v>
                </c:pt>
                <c:pt idx="906">
                  <c:v>0.45</c:v>
                </c:pt>
                <c:pt idx="907">
                  <c:v>0.45500000000000002</c:v>
                </c:pt>
                <c:pt idx="908">
                  <c:v>0.39000000000000212</c:v>
                </c:pt>
                <c:pt idx="909">
                  <c:v>0.36000000000000032</c:v>
                </c:pt>
                <c:pt idx="910">
                  <c:v>0.36250000000000032</c:v>
                </c:pt>
                <c:pt idx="911">
                  <c:v>0.37750000000000189</c:v>
                </c:pt>
                <c:pt idx="912">
                  <c:v>0.42250000000000032</c:v>
                </c:pt>
                <c:pt idx="913">
                  <c:v>0.41750000000000032</c:v>
                </c:pt>
                <c:pt idx="914">
                  <c:v>0.42250000000000032</c:v>
                </c:pt>
                <c:pt idx="915">
                  <c:v>0.43000000000000038</c:v>
                </c:pt>
                <c:pt idx="916">
                  <c:v>0.43250000000000038</c:v>
                </c:pt>
                <c:pt idx="917">
                  <c:v>0.43500000000000189</c:v>
                </c:pt>
                <c:pt idx="918">
                  <c:v>0.43000000000000038</c:v>
                </c:pt>
                <c:pt idx="919">
                  <c:v>0.40250000000000002</c:v>
                </c:pt>
                <c:pt idx="920">
                  <c:v>0.43500000000000189</c:v>
                </c:pt>
                <c:pt idx="921">
                  <c:v>0.42750000000000032</c:v>
                </c:pt>
                <c:pt idx="922">
                  <c:v>0.45</c:v>
                </c:pt>
                <c:pt idx="923">
                  <c:v>0.38000000000000211</c:v>
                </c:pt>
                <c:pt idx="924">
                  <c:v>0.3925000000000024</c:v>
                </c:pt>
                <c:pt idx="925">
                  <c:v>0.40500000000000008</c:v>
                </c:pt>
                <c:pt idx="926">
                  <c:v>0.40750000000000008</c:v>
                </c:pt>
                <c:pt idx="927">
                  <c:v>0.42000000000000032</c:v>
                </c:pt>
                <c:pt idx="928">
                  <c:v>0.40750000000000008</c:v>
                </c:pt>
                <c:pt idx="929">
                  <c:v>0.41500000000000031</c:v>
                </c:pt>
                <c:pt idx="930">
                  <c:v>0.41000000000000031</c:v>
                </c:pt>
                <c:pt idx="931">
                  <c:v>0.39750000000000246</c:v>
                </c:pt>
                <c:pt idx="932">
                  <c:v>0.4</c:v>
                </c:pt>
                <c:pt idx="933">
                  <c:v>0.43500000000000189</c:v>
                </c:pt>
                <c:pt idx="934">
                  <c:v>0.4425</c:v>
                </c:pt>
                <c:pt idx="935">
                  <c:v>0.4425</c:v>
                </c:pt>
                <c:pt idx="936">
                  <c:v>0.45250000000000001</c:v>
                </c:pt>
                <c:pt idx="937">
                  <c:v>0.41750000000000032</c:v>
                </c:pt>
                <c:pt idx="938">
                  <c:v>0.39000000000000212</c:v>
                </c:pt>
                <c:pt idx="939">
                  <c:v>0.40500000000000008</c:v>
                </c:pt>
                <c:pt idx="940">
                  <c:v>0.41500000000000031</c:v>
                </c:pt>
                <c:pt idx="941">
                  <c:v>0.39000000000000212</c:v>
                </c:pt>
                <c:pt idx="942">
                  <c:v>0.40750000000000008</c:v>
                </c:pt>
                <c:pt idx="943">
                  <c:v>0.41500000000000031</c:v>
                </c:pt>
                <c:pt idx="944">
                  <c:v>0.42250000000000032</c:v>
                </c:pt>
                <c:pt idx="945">
                  <c:v>0.43250000000000038</c:v>
                </c:pt>
                <c:pt idx="946">
                  <c:v>0.39500000000000246</c:v>
                </c:pt>
                <c:pt idx="947">
                  <c:v>0.41750000000000032</c:v>
                </c:pt>
                <c:pt idx="948">
                  <c:v>0.41500000000000031</c:v>
                </c:pt>
                <c:pt idx="949">
                  <c:v>0.43250000000000038</c:v>
                </c:pt>
                <c:pt idx="950">
                  <c:v>0.42500000000000032</c:v>
                </c:pt>
                <c:pt idx="951">
                  <c:v>0.41500000000000031</c:v>
                </c:pt>
                <c:pt idx="952">
                  <c:v>0.40500000000000008</c:v>
                </c:pt>
                <c:pt idx="953">
                  <c:v>0.42750000000000032</c:v>
                </c:pt>
                <c:pt idx="954">
                  <c:v>0.46250000000000002</c:v>
                </c:pt>
                <c:pt idx="955">
                  <c:v>0.45250000000000001</c:v>
                </c:pt>
                <c:pt idx="956">
                  <c:v>0.44750000000000001</c:v>
                </c:pt>
                <c:pt idx="957">
                  <c:v>0.45750000000000002</c:v>
                </c:pt>
                <c:pt idx="958">
                  <c:v>0.4425</c:v>
                </c:pt>
                <c:pt idx="959">
                  <c:v>0.43000000000000038</c:v>
                </c:pt>
                <c:pt idx="960">
                  <c:v>0.43500000000000189</c:v>
                </c:pt>
                <c:pt idx="961">
                  <c:v>0.45</c:v>
                </c:pt>
                <c:pt idx="962">
                  <c:v>0.43000000000000038</c:v>
                </c:pt>
                <c:pt idx="963">
                  <c:v>0.45500000000000002</c:v>
                </c:pt>
                <c:pt idx="964">
                  <c:v>0.50499999999999989</c:v>
                </c:pt>
                <c:pt idx="965">
                  <c:v>0.49500000000000038</c:v>
                </c:pt>
                <c:pt idx="966">
                  <c:v>0.46250000000000002</c:v>
                </c:pt>
                <c:pt idx="967">
                  <c:v>0.4425</c:v>
                </c:pt>
                <c:pt idx="968">
                  <c:v>0.51</c:v>
                </c:pt>
                <c:pt idx="969">
                  <c:v>0.49000000000000032</c:v>
                </c:pt>
                <c:pt idx="970">
                  <c:v>0.505</c:v>
                </c:pt>
                <c:pt idx="971">
                  <c:v>0.49500000000000038</c:v>
                </c:pt>
                <c:pt idx="972">
                  <c:v>0.49500000000000038</c:v>
                </c:pt>
                <c:pt idx="973">
                  <c:v>0.48500000000000032</c:v>
                </c:pt>
                <c:pt idx="974">
                  <c:v>0.44500000000000001</c:v>
                </c:pt>
                <c:pt idx="975">
                  <c:v>0.41750000000000032</c:v>
                </c:pt>
                <c:pt idx="976">
                  <c:v>0.40250000000000002</c:v>
                </c:pt>
                <c:pt idx="977">
                  <c:v>0.36500000000000032</c:v>
                </c:pt>
                <c:pt idx="978">
                  <c:v>0.36500000000000032</c:v>
                </c:pt>
                <c:pt idx="979">
                  <c:v>0.40250000000000002</c:v>
                </c:pt>
                <c:pt idx="980">
                  <c:v>0.40250000000000002</c:v>
                </c:pt>
                <c:pt idx="981">
                  <c:v>0.41500000000000031</c:v>
                </c:pt>
                <c:pt idx="982">
                  <c:v>0.44750000000000001</c:v>
                </c:pt>
                <c:pt idx="983">
                  <c:v>0.45250000000000001</c:v>
                </c:pt>
                <c:pt idx="984">
                  <c:v>0.46500000000000002</c:v>
                </c:pt>
                <c:pt idx="985">
                  <c:v>0.47250000000000031</c:v>
                </c:pt>
                <c:pt idx="986">
                  <c:v>0.48750000000000032</c:v>
                </c:pt>
                <c:pt idx="987">
                  <c:v>0.5024999999999995</c:v>
                </c:pt>
                <c:pt idx="988">
                  <c:v>0.51</c:v>
                </c:pt>
                <c:pt idx="989">
                  <c:v>0.46500000000000002</c:v>
                </c:pt>
                <c:pt idx="990">
                  <c:v>0.44</c:v>
                </c:pt>
                <c:pt idx="991">
                  <c:v>0.46500000000000002</c:v>
                </c:pt>
                <c:pt idx="992">
                  <c:v>0.45750000000000002</c:v>
                </c:pt>
                <c:pt idx="993">
                  <c:v>0.46250000000000002</c:v>
                </c:pt>
              </c:numCache>
            </c:numRef>
          </c:yVal>
        </c:ser>
        <c:axId val="56464128"/>
        <c:axId val="56466048"/>
      </c:scatterChart>
      <c:valAx>
        <c:axId val="56464128"/>
        <c:scaling>
          <c:orientation val="minMax"/>
        </c:scaling>
        <c:axPos val="b"/>
        <c:title>
          <c:tx>
            <c:rich>
              <a:bodyPr/>
              <a:lstStyle/>
              <a:p>
                <a:pPr>
                  <a:defRPr sz="1400"/>
                </a:pPr>
                <a:r>
                  <a:rPr lang="en-US" sz="1400"/>
                  <a:t>Age</a:t>
                </a:r>
              </a:p>
            </c:rich>
          </c:tx>
          <c:layout/>
        </c:title>
        <c:numFmt formatCode="General" sourceLinked="1"/>
        <c:tickLblPos val="nextTo"/>
        <c:crossAx val="56466048"/>
        <c:crosses val="autoZero"/>
        <c:crossBetween val="midCat"/>
        <c:majorUnit val="1"/>
      </c:valAx>
      <c:valAx>
        <c:axId val="56466048"/>
        <c:scaling>
          <c:orientation val="minMax"/>
          <c:max val="0.8"/>
          <c:min val="0"/>
        </c:scaling>
        <c:axPos val="l"/>
        <c:majorGridlines/>
        <c:title>
          <c:tx>
            <c:rich>
              <a:bodyPr rot="-5400000" vert="horz"/>
              <a:lstStyle/>
              <a:p>
                <a:pPr>
                  <a:defRPr sz="1400"/>
                </a:pPr>
                <a:r>
                  <a:rPr lang="en-US" sz="1400"/>
                  <a:t>SCRIM</a:t>
                </a:r>
              </a:p>
            </c:rich>
          </c:tx>
          <c:layout/>
        </c:title>
        <c:numFmt formatCode="General" sourceLinked="1"/>
        <c:tickLblPos val="nextTo"/>
        <c:crossAx val="56464128"/>
        <c:crosses val="autoZero"/>
        <c:crossBetween val="midCat"/>
        <c:majorUnit val="0.1"/>
      </c:valAx>
    </c:plotArea>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540124015644402"/>
          <c:y val="0.16131944444444593"/>
          <c:w val="0.72855425643288085"/>
          <c:h val="0.62187291666667122"/>
        </c:manualLayout>
      </c:layout>
      <c:scatterChart>
        <c:scatterStyle val="lineMarker"/>
        <c:ser>
          <c:idx val="0"/>
          <c:order val="0"/>
          <c:tx>
            <c:v>ADT 100-500</c:v>
          </c:tx>
          <c:spPr>
            <a:ln w="28575">
              <a:noFill/>
            </a:ln>
          </c:spPr>
          <c:marker>
            <c:symbol val="square"/>
            <c:size val="10"/>
            <c:spPr>
              <a:solidFill>
                <a:srgbClr val="C0504D">
                  <a:lumMod val="75000"/>
                </a:srgbClr>
              </a:solidFill>
            </c:spPr>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combined!$B$5:$L$5</c:f>
              <c:numCache>
                <c:formatCode>General</c:formatCode>
                <c:ptCount val="11"/>
                <c:pt idx="1">
                  <c:v>0.56645085101379578</c:v>
                </c:pt>
                <c:pt idx="2">
                  <c:v>0.49388948264081867</c:v>
                </c:pt>
                <c:pt idx="3">
                  <c:v>0.62243000722483965</c:v>
                </c:pt>
                <c:pt idx="4">
                  <c:v>0.6133569252544685</c:v>
                </c:pt>
                <c:pt idx="8">
                  <c:v>0.45854889499111334</c:v>
                </c:pt>
                <c:pt idx="9">
                  <c:v>0.48730295340759738</c:v>
                </c:pt>
                <c:pt idx="10">
                  <c:v>0.47011871114130038</c:v>
                </c:pt>
              </c:numCache>
            </c:numRef>
          </c:yVal>
        </c:ser>
        <c:ser>
          <c:idx val="1"/>
          <c:order val="1"/>
          <c:tx>
            <c:v>ADT 100-500</c:v>
          </c:tx>
          <c:spPr>
            <a:ln w="28575">
              <a:noFill/>
            </a:ln>
          </c:spPr>
          <c:marker>
            <c:symbol val="square"/>
            <c:size val="9"/>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combined!$B$6:$L$6</c:f>
              <c:numCache>
                <c:formatCode>General</c:formatCode>
                <c:ptCount val="11"/>
                <c:pt idx="1">
                  <c:v>0.53004392014128943</c:v>
                </c:pt>
                <c:pt idx="2">
                  <c:v>0.47901265914836832</c:v>
                </c:pt>
                <c:pt idx="3">
                  <c:v>0.53319794949599686</c:v>
                </c:pt>
                <c:pt idx="9">
                  <c:v>0.49059550654371276</c:v>
                </c:pt>
              </c:numCache>
            </c:numRef>
          </c:yVal>
        </c:ser>
        <c:ser>
          <c:idx val="2"/>
          <c:order val="2"/>
          <c:tx>
            <c:v>ADT 100-500</c:v>
          </c:tx>
          <c:spPr>
            <a:ln w="28575">
              <a:noFill/>
            </a:ln>
          </c:spPr>
          <c:marker>
            <c:symbol val="square"/>
            <c:size val="10"/>
            <c:spPr>
              <a:solidFill>
                <a:srgbClr val="C0504D">
                  <a:lumMod val="75000"/>
                </a:srgbClr>
              </a:solidFill>
            </c:spPr>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combined!$B$7:$L$7</c:f>
              <c:numCache>
                <c:formatCode>General</c:formatCode>
                <c:ptCount val="11"/>
                <c:pt idx="1">
                  <c:v>0.46933809140086685</c:v>
                </c:pt>
                <c:pt idx="2">
                  <c:v>0.45503182611316823</c:v>
                </c:pt>
              </c:numCache>
            </c:numRef>
          </c:yVal>
        </c:ser>
        <c:ser>
          <c:idx val="3"/>
          <c:order val="3"/>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combined!$B$13:$L$13</c:f>
              <c:numCache>
                <c:formatCode>General</c:formatCode>
                <c:ptCount val="11"/>
                <c:pt idx="0">
                  <c:v>0.68783327363282964</c:v>
                </c:pt>
                <c:pt idx="1">
                  <c:v>0.56645085101379578</c:v>
                </c:pt>
                <c:pt idx="2">
                  <c:v>0.54448243579772693</c:v>
                </c:pt>
                <c:pt idx="3">
                  <c:v>0.46894993540085544</c:v>
                </c:pt>
                <c:pt idx="9">
                  <c:v>0.48622195767956189</c:v>
                </c:pt>
              </c:numCache>
            </c:numRef>
          </c:yVal>
        </c:ser>
        <c:ser>
          <c:idx val="4"/>
          <c:order val="4"/>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combined!$B$14:$L$14</c:f>
              <c:numCache>
                <c:formatCode>General</c:formatCode>
                <c:ptCount val="11"/>
                <c:pt idx="1">
                  <c:v>0.51970215768433681</c:v>
                </c:pt>
                <c:pt idx="2">
                  <c:v>0.51411193556473933</c:v>
                </c:pt>
                <c:pt idx="3">
                  <c:v>0.52415899501479402</c:v>
                </c:pt>
                <c:pt idx="4">
                  <c:v>0.46517516982279888</c:v>
                </c:pt>
                <c:pt idx="9">
                  <c:v>0.46517516982279888</c:v>
                </c:pt>
              </c:numCache>
            </c:numRef>
          </c:yVal>
        </c:ser>
        <c:ser>
          <c:idx val="5"/>
          <c:order val="5"/>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combined!$B$15:$L$15</c:f>
              <c:numCache>
                <c:formatCode>General</c:formatCode>
                <c:ptCount val="11"/>
                <c:pt idx="1">
                  <c:v>0.49681697074435149</c:v>
                </c:pt>
                <c:pt idx="2">
                  <c:v>0.53101380265680764</c:v>
                </c:pt>
                <c:pt idx="3">
                  <c:v>0.51743649676200043</c:v>
                </c:pt>
              </c:numCache>
            </c:numRef>
          </c:yVal>
        </c:ser>
        <c:ser>
          <c:idx val="6"/>
          <c:order val="6"/>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combined!$B$16:$L$16</c:f>
              <c:numCache>
                <c:formatCode>General</c:formatCode>
                <c:ptCount val="11"/>
                <c:pt idx="1">
                  <c:v>0.55517383394053565</c:v>
                </c:pt>
                <c:pt idx="2">
                  <c:v>0.47901265914836832</c:v>
                </c:pt>
                <c:pt idx="3">
                  <c:v>0.60647804199549971</c:v>
                </c:pt>
              </c:numCache>
            </c:numRef>
          </c:yVal>
        </c:ser>
        <c:ser>
          <c:idx val="7"/>
          <c:order val="7"/>
          <c:tx>
            <c:v>ADT 2001-4000</c:v>
          </c:tx>
          <c:spPr>
            <a:ln w="28575">
              <a:noFill/>
            </a:ln>
          </c:spPr>
          <c:marker>
            <c:symbol val="square"/>
            <c:size val="10"/>
            <c:spPr>
              <a:solidFill>
                <a:schemeClr val="accent2">
                  <a:lumMod val="75000"/>
                </a:scheme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combined!$B$25:$L$25</c:f>
              <c:numCache>
                <c:formatCode>General</c:formatCode>
                <c:ptCount val="11"/>
                <c:pt idx="0">
                  <c:v>0.6249778424684147</c:v>
                </c:pt>
                <c:pt idx="1">
                  <c:v>0.62857434864582162</c:v>
                </c:pt>
                <c:pt idx="2">
                  <c:v>0.62850697199993733</c:v>
                </c:pt>
                <c:pt idx="3">
                  <c:v>0.60028372337514102</c:v>
                </c:pt>
              </c:numCache>
            </c:numRef>
          </c:yVal>
        </c:ser>
        <c:ser>
          <c:idx val="8"/>
          <c:order val="8"/>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combined!$B$26:$L$26</c:f>
              <c:numCache>
                <c:formatCode>General</c:formatCode>
                <c:ptCount val="11"/>
                <c:pt idx="0">
                  <c:v>0.58628796374055336</c:v>
                </c:pt>
                <c:pt idx="1">
                  <c:v>0.57108160807264652</c:v>
                </c:pt>
                <c:pt idx="2">
                  <c:v>0.63589155242724982</c:v>
                </c:pt>
                <c:pt idx="3">
                  <c:v>0.57317191202455753</c:v>
                </c:pt>
              </c:numCache>
            </c:numRef>
          </c:yVal>
        </c:ser>
        <c:ser>
          <c:idx val="9"/>
          <c:order val="9"/>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combined!$B$27:$L$27</c:f>
              <c:numCache>
                <c:formatCode>General</c:formatCode>
                <c:ptCount val="11"/>
                <c:pt idx="0">
                  <c:v>0.6211905011426111</c:v>
                </c:pt>
                <c:pt idx="1">
                  <c:v>0.57240857148735658</c:v>
                </c:pt>
                <c:pt idx="2">
                  <c:v>0.7231519366198057</c:v>
                </c:pt>
                <c:pt idx="3">
                  <c:v>0.45761988229049738</c:v>
                </c:pt>
              </c:numCache>
            </c:numRef>
          </c:yVal>
        </c:ser>
        <c:ser>
          <c:idx val="10"/>
          <c:order val="10"/>
          <c:tx>
            <c:v>ADT 4001-10000</c:v>
          </c:tx>
          <c:spPr>
            <a:ln w="28575">
              <a:noFill/>
            </a:ln>
          </c:spPr>
          <c:marker>
            <c:symbol val="square"/>
            <c:size val="10"/>
            <c:spPr>
              <a:solidFill>
                <a:schemeClr val="accent2">
                  <a:lumMod val="75000"/>
                </a:schemeClr>
              </a:solidFill>
            </c:spPr>
          </c:marke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combined!$B$35:$L$35</c:f>
              <c:numCache>
                <c:formatCode>General</c:formatCode>
                <c:ptCount val="11"/>
                <c:pt idx="1">
                  <c:v>0.52297998562673631</c:v>
                </c:pt>
                <c:pt idx="2">
                  <c:v>0.47073349173239526</c:v>
                </c:pt>
                <c:pt idx="3">
                  <c:v>0.51743649676200043</c:v>
                </c:pt>
              </c:numCache>
            </c:numRef>
          </c:yVal>
        </c:ser>
        <c:ser>
          <c:idx val="11"/>
          <c:order val="11"/>
          <c:tx>
            <c:v>ADT 4001-10000</c:v>
          </c:tx>
          <c:spPr>
            <a:ln w="28575">
              <a:noFill/>
            </a:ln>
          </c:spP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combined!$B$36:$L$36</c:f>
              <c:numCache>
                <c:formatCode>General</c:formatCode>
                <c:ptCount val="11"/>
                <c:pt idx="1">
                  <c:v>0.5816134633182295</c:v>
                </c:pt>
                <c:pt idx="2">
                  <c:v>0.62392192858243034</c:v>
                </c:pt>
                <c:pt idx="3">
                  <c:v>0.55901393859066151</c:v>
                </c:pt>
              </c:numCache>
            </c:numRef>
          </c:yVal>
        </c:ser>
        <c:ser>
          <c:idx val="12"/>
          <c:order val="12"/>
          <c:tx>
            <c:v>ADT 501-2000</c:v>
          </c:tx>
          <c:spPr>
            <a:ln w="28575">
              <a:noFill/>
            </a:ln>
          </c:spPr>
          <c:marker>
            <c:symbol val="square"/>
            <c:size val="10"/>
            <c:spPr>
              <a:solidFill>
                <a:srgbClr val="C0504D">
                  <a:lumMod val="75000"/>
                </a:srgbClr>
              </a:solidFill>
            </c:spPr>
          </c:marker>
          <c:xVal>
            <c:numRef>
              <c:f>'[62]3-5'!$B$10:$L$10</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'[62]3-5'!$B$14:$L$14</c:f>
              <c:numCache>
                <c:formatCode>General</c:formatCode>
                <c:ptCount val="11"/>
                <c:pt idx="2">
                  <c:v>0.47901265914836832</c:v>
                </c:pt>
              </c:numCache>
            </c:numRef>
          </c:yVal>
        </c:ser>
        <c:ser>
          <c:idx val="13"/>
          <c:order val="13"/>
          <c:tx>
            <c:v>ADT 100-500</c:v>
          </c:tx>
          <c:spPr>
            <a:ln w="28575">
              <a:noFill/>
            </a:ln>
          </c:spPr>
          <c:marker>
            <c:symbol val="square"/>
            <c:size val="10"/>
            <c:spPr>
              <a:solidFill>
                <a:schemeClr val="accent2">
                  <a:lumMod val="75000"/>
                </a:schemeClr>
              </a:solidFill>
            </c:spPr>
          </c:marke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combined!$B$8:$L$8</c:f>
              <c:numCache>
                <c:formatCode>General</c:formatCode>
                <c:ptCount val="11"/>
                <c:pt idx="1">
                  <c:v>0.64168521957810676</c:v>
                </c:pt>
                <c:pt idx="2">
                  <c:v>0.63097026482899365</c:v>
                </c:pt>
              </c:numCache>
            </c:numRef>
          </c:yVal>
        </c:ser>
        <c:ser>
          <c:idx val="14"/>
          <c:order val="14"/>
          <c:tx>
            <c:v>ADT 100-500</c:v>
          </c:tx>
          <c:spPr>
            <a:ln w="28575">
              <a:noFill/>
            </a:ln>
          </c:spPr>
          <c:xVal>
            <c:numRef>
              <c:f>combined!$B$4:$L$4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combined!$B$9:$L$9</c:f>
              <c:numCache>
                <c:formatCode>General</c:formatCode>
                <c:ptCount val="11"/>
                <c:pt idx="2">
                  <c:v>0.51769030564450058</c:v>
                </c:pt>
              </c:numCache>
            </c:numRef>
          </c:yVal>
        </c:ser>
        <c:ser>
          <c:idx val="15"/>
          <c:order val="15"/>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combined!$B$17:$L$17</c:f>
              <c:numCache>
                <c:formatCode>General</c:formatCode>
                <c:ptCount val="11"/>
                <c:pt idx="1">
                  <c:v>0.60469851343061065</c:v>
                </c:pt>
                <c:pt idx="2">
                  <c:v>0.5415326200395163</c:v>
                </c:pt>
                <c:pt idx="3">
                  <c:v>0.55468551690059142</c:v>
                </c:pt>
              </c:numCache>
            </c:numRef>
          </c:yVal>
        </c:ser>
        <c:ser>
          <c:idx val="16"/>
          <c:order val="16"/>
          <c:tx>
            <c:v>ADT 501-2000</c:v>
          </c:tx>
          <c:spPr>
            <a:ln w="28575">
              <a:noFill/>
            </a:ln>
          </c:spPr>
          <c:marker>
            <c:symbol val="square"/>
            <c:size val="10"/>
            <c:spPr>
              <a:solidFill>
                <a:srgbClr val="C0504D">
                  <a:lumMod val="75000"/>
                </a:srgb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combined!$B$18:$L$18</c:f>
              <c:numCache>
                <c:formatCode>General</c:formatCode>
                <c:ptCount val="11"/>
                <c:pt idx="2">
                  <c:v>0.53760219575769153</c:v>
                </c:pt>
                <c:pt idx="3">
                  <c:v>0.5650517689934037</c:v>
                </c:pt>
              </c:numCache>
            </c:numRef>
          </c:yVal>
        </c:ser>
        <c:ser>
          <c:idx val="17"/>
          <c:order val="17"/>
          <c:tx>
            <c:v>ADT 501-2000</c:v>
          </c:tx>
          <c:spPr>
            <a:ln w="28575">
              <a:noFill/>
            </a:ln>
          </c:spP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combined!$B$19:$L$19</c:f>
              <c:numCache>
                <c:formatCode>General</c:formatCode>
                <c:ptCount val="11"/>
                <c:pt idx="2">
                  <c:v>0.60717466055696312</c:v>
                </c:pt>
              </c:numCache>
            </c:numRef>
          </c:yVal>
        </c:ser>
        <c:ser>
          <c:idx val="18"/>
          <c:order val="18"/>
          <c:tx>
            <c:v>ADT 501-2000</c:v>
          </c:tx>
          <c:spPr>
            <a:ln w="28575">
              <a:noFill/>
            </a:ln>
          </c:spPr>
          <c:marker>
            <c:symbol val="square"/>
            <c:size val="10"/>
            <c:spPr>
              <a:solidFill>
                <a:schemeClr val="accent2">
                  <a:lumMod val="75000"/>
                </a:schemeClr>
              </a:solidFill>
            </c:spPr>
          </c:marker>
          <c:xVal>
            <c:numRef>
              <c:f>combined!$B$12:$L$12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combined!$B$20:$L$20</c:f>
              <c:numCache>
                <c:formatCode>General</c:formatCode>
                <c:ptCount val="11"/>
                <c:pt idx="2">
                  <c:v>0.60569875670833107</c:v>
                </c:pt>
              </c:numCache>
            </c:numRef>
          </c:yVal>
        </c:ser>
        <c:ser>
          <c:idx val="19"/>
          <c:order val="19"/>
          <c:tx>
            <c:v>ADT 2001-4000</c:v>
          </c:tx>
          <c:spPr>
            <a:ln w="28575">
              <a:noFill/>
            </a:ln>
          </c:spPr>
          <c:marker>
            <c:symbol val="square"/>
            <c:size val="10"/>
            <c:spPr>
              <a:solidFill>
                <a:srgbClr val="C0504D">
                  <a:lumMod val="75000"/>
                </a:srgb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combined!$B$28:$L$28</c:f>
              <c:numCache>
                <c:formatCode>General</c:formatCode>
                <c:ptCount val="11"/>
                <c:pt idx="2">
                  <c:v>0.51113948795730657</c:v>
                </c:pt>
              </c:numCache>
            </c:numRef>
          </c:yVal>
        </c:ser>
        <c:ser>
          <c:idx val="20"/>
          <c:order val="20"/>
          <c:tx>
            <c:v>ADT 2001-4000</c:v>
          </c:tx>
          <c:spPr>
            <a:ln w="28575">
              <a:noFill/>
            </a:ln>
          </c:spPr>
          <c:marker>
            <c:symbol val="square"/>
            <c:size val="10"/>
            <c:spPr>
              <a:solidFill>
                <a:schemeClr val="accent2">
                  <a:lumMod val="75000"/>
                </a:scheme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combined!$B$29:$L$29</c:f>
              <c:numCache>
                <c:formatCode>General</c:formatCode>
                <c:ptCount val="11"/>
                <c:pt idx="2">
                  <c:v>0.45457444127250618</c:v>
                </c:pt>
              </c:numCache>
            </c:numRef>
          </c:yVal>
        </c:ser>
        <c:ser>
          <c:idx val="21"/>
          <c:order val="21"/>
          <c:tx>
            <c:v>ADT 2001-4000</c:v>
          </c:tx>
          <c:spPr>
            <a:ln w="28575">
              <a:noFill/>
            </a:ln>
          </c:spPr>
          <c:marker>
            <c:symbol val="square"/>
            <c:size val="10"/>
            <c:spPr>
              <a:solidFill>
                <a:schemeClr val="accent2">
                  <a:lumMod val="75000"/>
                </a:schemeClr>
              </a:solidFill>
            </c:spPr>
          </c:marker>
          <c:xVal>
            <c:numRef>
              <c:f>combined!$B$24:$L$24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combined!$B$30:$L$30</c:f>
              <c:numCache>
                <c:formatCode>General</c:formatCode>
                <c:ptCount val="11"/>
                <c:pt idx="2">
                  <c:v>0.6193886454080697</c:v>
                </c:pt>
              </c:numCache>
            </c:numRef>
          </c:yVal>
        </c:ser>
        <c:ser>
          <c:idx val="22"/>
          <c:order val="22"/>
          <c:tx>
            <c:v>ADT 4001-10000</c:v>
          </c:tx>
          <c:spPr>
            <a:ln w="28575">
              <a:noFill/>
            </a:ln>
          </c:spPr>
          <c:marker>
            <c:symbol val="square"/>
            <c:size val="10"/>
            <c:spPr>
              <a:solidFill>
                <a:srgbClr val="C0504D">
                  <a:lumMod val="75000"/>
                </a:srgbClr>
              </a:solidFill>
            </c:spPr>
          </c:marke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combined!$B$37:$L$37</c:f>
              <c:numCache>
                <c:formatCode>General</c:formatCode>
                <c:ptCount val="11"/>
                <c:pt idx="1">
                  <c:v>0.62797333257015209</c:v>
                </c:pt>
                <c:pt idx="2">
                  <c:v>0.5596478555033485</c:v>
                </c:pt>
                <c:pt idx="3">
                  <c:v>0.67555710588163365</c:v>
                </c:pt>
              </c:numCache>
            </c:numRef>
          </c:yVal>
        </c:ser>
        <c:ser>
          <c:idx val="23"/>
          <c:order val="23"/>
          <c:tx>
            <c:v>ADT 4001-10000</c:v>
          </c:tx>
          <c:spPr>
            <a:ln w="28575">
              <a:noFill/>
            </a:ln>
          </c:spPr>
          <c:marker>
            <c:symbol val="square"/>
            <c:size val="10"/>
            <c:spPr>
              <a:solidFill>
                <a:srgbClr val="C0504D">
                  <a:lumMod val="75000"/>
                </a:srgbClr>
              </a:solidFill>
            </c:spPr>
          </c:marker>
          <c:xVal>
            <c:numRef>
              <c:f>combined!$B$34:$L$34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combined!$B$38:$L$38</c:f>
              <c:numCache>
                <c:formatCode>General</c:formatCode>
                <c:ptCount val="11"/>
                <c:pt idx="1">
                  <c:v>0.5806866208681245</c:v>
                </c:pt>
                <c:pt idx="2">
                  <c:v>0.61150622424113044</c:v>
                </c:pt>
              </c:numCache>
            </c:numRef>
          </c:yVal>
        </c:ser>
        <c:axId val="56538624"/>
        <c:axId val="56623104"/>
      </c:scatterChart>
      <c:valAx>
        <c:axId val="56538624"/>
        <c:scaling>
          <c:orientation val="minMax"/>
          <c:max val="12"/>
        </c:scaling>
        <c:axPos val="b"/>
        <c:title>
          <c:tx>
            <c:rich>
              <a:bodyPr/>
              <a:lstStyle/>
              <a:p>
                <a:pPr algn="ctr">
                  <a:defRPr lang="en-AU" sz="1400">
                    <a:latin typeface="+mn-lt"/>
                    <a:cs typeface="Arial" pitchFamily="34" charset="0"/>
                  </a:defRPr>
                </a:pPr>
                <a:r>
                  <a:rPr lang="en-US" sz="1400" dirty="0">
                    <a:latin typeface="+mn-lt"/>
                    <a:cs typeface="Arial" pitchFamily="34" charset="0"/>
                  </a:rPr>
                  <a:t>Surface Age (</a:t>
                </a:r>
                <a:r>
                  <a:rPr lang="en-US" sz="1400" dirty="0" smtClean="0">
                    <a:latin typeface="+mn-lt"/>
                    <a:cs typeface="Arial" pitchFamily="34" charset="0"/>
                  </a:rPr>
                  <a:t>year)</a:t>
                </a:r>
                <a:endParaRPr lang="en-US" sz="1400" dirty="0">
                  <a:latin typeface="+mn-lt"/>
                  <a:cs typeface="Arial" pitchFamily="34" charset="0"/>
                </a:endParaRPr>
              </a:p>
            </c:rich>
          </c:tx>
          <c:layout>
            <c:manualLayout>
              <c:xMode val="edge"/>
              <c:yMode val="edge"/>
              <c:x val="0.36897578653530638"/>
              <c:y val="0.92297145593870722"/>
            </c:manualLayout>
          </c:layout>
        </c:title>
        <c:numFmt formatCode="General" sourceLinked="1"/>
        <c:tickLblPos val="nextTo"/>
        <c:spPr>
          <a:ln>
            <a:solidFill>
              <a:prstClr val="black"/>
            </a:solidFill>
          </a:ln>
        </c:spPr>
        <c:txPr>
          <a:bodyPr/>
          <a:lstStyle/>
          <a:p>
            <a:pPr>
              <a:defRPr lang="en-AU" sz="1600">
                <a:latin typeface="+mn-lt"/>
                <a:cs typeface="Arial" pitchFamily="34" charset="0"/>
              </a:defRPr>
            </a:pPr>
            <a:endParaRPr lang="en-US"/>
          </a:p>
        </c:txPr>
        <c:crossAx val="56623104"/>
        <c:crosses val="autoZero"/>
        <c:crossBetween val="midCat"/>
        <c:majorUnit val="1"/>
      </c:valAx>
      <c:valAx>
        <c:axId val="56623104"/>
        <c:scaling>
          <c:orientation val="minMax"/>
          <c:max val="0.8"/>
          <c:min val="0"/>
        </c:scaling>
        <c:axPos val="l"/>
        <c:majorGridlines>
          <c:spPr>
            <a:ln w="3175">
              <a:solidFill>
                <a:prstClr val="black">
                  <a:tint val="75000"/>
                  <a:shade val="95000"/>
                  <a:satMod val="105000"/>
                  <a:alpha val="50000"/>
                </a:prstClr>
              </a:solidFill>
            </a:ln>
          </c:spPr>
        </c:majorGridlines>
        <c:title>
          <c:tx>
            <c:rich>
              <a:bodyPr rot="-5400000" vert="horz"/>
              <a:lstStyle/>
              <a:p>
                <a:pPr>
                  <a:defRPr lang="en-AU" sz="1600"/>
                </a:pPr>
                <a:r>
                  <a:rPr lang="en-US" sz="1400" dirty="0" smtClean="0">
                    <a:latin typeface="+mn-lt"/>
                    <a:cs typeface="Arial" pitchFamily="34" charset="0"/>
                  </a:rPr>
                  <a:t>Grip Number (GN)</a:t>
                </a:r>
                <a:endParaRPr lang="en-US" sz="1400" dirty="0">
                  <a:latin typeface="+mn-lt"/>
                  <a:cs typeface="Arial" pitchFamily="34" charset="0"/>
                </a:endParaRPr>
              </a:p>
            </c:rich>
          </c:tx>
          <c:layout>
            <c:manualLayout>
              <c:xMode val="edge"/>
              <c:yMode val="edge"/>
              <c:x val="0"/>
              <c:y val="0.19026493055555554"/>
            </c:manualLayout>
          </c:layout>
        </c:title>
        <c:numFmt formatCode="General" sourceLinked="1"/>
        <c:tickLblPos val="nextTo"/>
        <c:spPr>
          <a:ln>
            <a:solidFill>
              <a:prstClr val="black"/>
            </a:solidFill>
          </a:ln>
        </c:spPr>
        <c:txPr>
          <a:bodyPr/>
          <a:lstStyle/>
          <a:p>
            <a:pPr>
              <a:defRPr lang="en-AU" sz="1400">
                <a:latin typeface="+mn-lt"/>
                <a:cs typeface="Arial" pitchFamily="34" charset="0"/>
              </a:defRPr>
            </a:pPr>
            <a:endParaRPr lang="en-US"/>
          </a:p>
        </c:txPr>
        <c:crossAx val="56538624"/>
        <c:crosses val="autoZero"/>
        <c:crossBetween val="midCat"/>
        <c:majorUnit val="0.1"/>
      </c:valAx>
      <c:spPr>
        <a:ln>
          <a:solidFill>
            <a:schemeClr val="tx1"/>
          </a:solidFill>
        </a:ln>
      </c:spPr>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625425279198518"/>
          <c:y val="3.9540541247050982E-2"/>
          <c:w val="0.67380891678050714"/>
          <c:h val="0.73523489220152116"/>
        </c:manualLayout>
      </c:layout>
      <c:scatterChart>
        <c:scatterStyle val="lineMarker"/>
        <c:ser>
          <c:idx val="0"/>
          <c:order val="0"/>
          <c:tx>
            <c:v>Poor</c:v>
          </c:tx>
          <c:spPr>
            <a:ln w="28575">
              <a:noFill/>
            </a:ln>
          </c:spPr>
          <c:xVal>
            <c:numRef>
              <c:f>Sheet1!$B$3:$B$30</c:f>
              <c:numCache>
                <c:formatCode>General</c:formatCode>
                <c:ptCount val="28"/>
                <c:pt idx="0">
                  <c:v>0.41500000000000031</c:v>
                </c:pt>
                <c:pt idx="1">
                  <c:v>0.80249999999999999</c:v>
                </c:pt>
                <c:pt idx="2">
                  <c:v>0.85250000000000004</c:v>
                </c:pt>
                <c:pt idx="3">
                  <c:v>0.86249999999999993</c:v>
                </c:pt>
                <c:pt idx="4">
                  <c:v>0.88750000000000007</c:v>
                </c:pt>
                <c:pt idx="5">
                  <c:v>0.89</c:v>
                </c:pt>
                <c:pt idx="6">
                  <c:v>0.89749999999999996</c:v>
                </c:pt>
                <c:pt idx="7">
                  <c:v>0.90249999999999997</c:v>
                </c:pt>
                <c:pt idx="8">
                  <c:v>0.91249999999999998</c:v>
                </c:pt>
                <c:pt idx="9">
                  <c:v>0.9375</c:v>
                </c:pt>
                <c:pt idx="10">
                  <c:v>0.9375</c:v>
                </c:pt>
                <c:pt idx="11">
                  <c:v>0.95250000000000001</c:v>
                </c:pt>
                <c:pt idx="12">
                  <c:v>0.95500000000000063</c:v>
                </c:pt>
                <c:pt idx="13">
                  <c:v>0.95750000000000002</c:v>
                </c:pt>
                <c:pt idx="14">
                  <c:v>0.96249999999999991</c:v>
                </c:pt>
                <c:pt idx="15">
                  <c:v>0.96500000000000064</c:v>
                </c:pt>
                <c:pt idx="16">
                  <c:v>0.96750000000000003</c:v>
                </c:pt>
                <c:pt idx="17">
                  <c:v>0.97500000000000064</c:v>
                </c:pt>
                <c:pt idx="18">
                  <c:v>0.97500000000000064</c:v>
                </c:pt>
                <c:pt idx="19">
                  <c:v>0.97750000000000004</c:v>
                </c:pt>
                <c:pt idx="20">
                  <c:v>0.97750000000000004</c:v>
                </c:pt>
                <c:pt idx="21">
                  <c:v>0.98</c:v>
                </c:pt>
                <c:pt idx="22">
                  <c:v>0.98499999999999999</c:v>
                </c:pt>
                <c:pt idx="23">
                  <c:v>0.9850000000000001</c:v>
                </c:pt>
                <c:pt idx="24">
                  <c:v>0.98749999999999949</c:v>
                </c:pt>
                <c:pt idx="25">
                  <c:v>0.995</c:v>
                </c:pt>
                <c:pt idx="26">
                  <c:v>1</c:v>
                </c:pt>
                <c:pt idx="27">
                  <c:v>1</c:v>
                </c:pt>
              </c:numCache>
            </c:numRef>
          </c:xVal>
          <c:yVal>
            <c:numRef>
              <c:f>Sheet1!$A$3:$A$30</c:f>
              <c:numCache>
                <c:formatCode>General</c:formatCode>
                <c:ptCount val="28"/>
                <c:pt idx="0">
                  <c:v>0.52</c:v>
                </c:pt>
                <c:pt idx="1">
                  <c:v>0.26250000000000001</c:v>
                </c:pt>
                <c:pt idx="2">
                  <c:v>0.39250000000000268</c:v>
                </c:pt>
                <c:pt idx="3">
                  <c:v>0.27</c:v>
                </c:pt>
                <c:pt idx="4">
                  <c:v>0.24000000000000021</c:v>
                </c:pt>
                <c:pt idx="5">
                  <c:v>0.255</c:v>
                </c:pt>
                <c:pt idx="6">
                  <c:v>0.26250000000000001</c:v>
                </c:pt>
                <c:pt idx="7">
                  <c:v>0.44750000000000001</c:v>
                </c:pt>
                <c:pt idx="8">
                  <c:v>0.40500000000000008</c:v>
                </c:pt>
                <c:pt idx="9">
                  <c:v>0.51500000000000001</c:v>
                </c:pt>
                <c:pt idx="10">
                  <c:v>0.26</c:v>
                </c:pt>
                <c:pt idx="11">
                  <c:v>0.24500000000000041</c:v>
                </c:pt>
                <c:pt idx="12">
                  <c:v>0.29500000000000032</c:v>
                </c:pt>
                <c:pt idx="13">
                  <c:v>0.43250000000000038</c:v>
                </c:pt>
                <c:pt idx="14">
                  <c:v>0.32500000000000245</c:v>
                </c:pt>
                <c:pt idx="15">
                  <c:v>0.42750000000000032</c:v>
                </c:pt>
                <c:pt idx="16">
                  <c:v>0.31250000000000216</c:v>
                </c:pt>
                <c:pt idx="17">
                  <c:v>0.4425</c:v>
                </c:pt>
                <c:pt idx="18">
                  <c:v>0.42000000000000032</c:v>
                </c:pt>
                <c:pt idx="19">
                  <c:v>0.40750000000000008</c:v>
                </c:pt>
                <c:pt idx="20">
                  <c:v>0.38000000000000239</c:v>
                </c:pt>
                <c:pt idx="21">
                  <c:v>0.41500000000000031</c:v>
                </c:pt>
                <c:pt idx="22">
                  <c:v>0.42000000000000032</c:v>
                </c:pt>
                <c:pt idx="23">
                  <c:v>0.255</c:v>
                </c:pt>
                <c:pt idx="24">
                  <c:v>0.41000000000000031</c:v>
                </c:pt>
                <c:pt idx="25">
                  <c:v>0.47000000000000008</c:v>
                </c:pt>
                <c:pt idx="26">
                  <c:v>0.45</c:v>
                </c:pt>
                <c:pt idx="27">
                  <c:v>0.42750000000000032</c:v>
                </c:pt>
              </c:numCache>
            </c:numRef>
          </c:yVal>
        </c:ser>
        <c:ser>
          <c:idx val="1"/>
          <c:order val="1"/>
          <c:tx>
            <c:v>Medium</c:v>
          </c:tx>
          <c:spPr>
            <a:ln w="28575">
              <a:noFill/>
            </a:ln>
          </c:spPr>
          <c:xVal>
            <c:numRef>
              <c:f>Sheet1!$B$31:$B$554</c:f>
              <c:numCache>
                <c:formatCode>General</c:formatCode>
                <c:ptCount val="524"/>
                <c:pt idx="0">
                  <c:v>1.0024999999999913</c:v>
                </c:pt>
                <c:pt idx="1">
                  <c:v>1.0024999999999913</c:v>
                </c:pt>
                <c:pt idx="2">
                  <c:v>1.0049999999999903</c:v>
                </c:pt>
                <c:pt idx="3">
                  <c:v>1.0049999999999903</c:v>
                </c:pt>
                <c:pt idx="4">
                  <c:v>1.0049999999999903</c:v>
                </c:pt>
                <c:pt idx="5">
                  <c:v>1.007499999999989</c:v>
                </c:pt>
                <c:pt idx="6">
                  <c:v>1.007499999999989</c:v>
                </c:pt>
                <c:pt idx="7">
                  <c:v>1.0125</c:v>
                </c:pt>
                <c:pt idx="8">
                  <c:v>1.0125</c:v>
                </c:pt>
                <c:pt idx="9">
                  <c:v>1.0174999999999892</c:v>
                </c:pt>
                <c:pt idx="10">
                  <c:v>1.02</c:v>
                </c:pt>
                <c:pt idx="11">
                  <c:v>1.02</c:v>
                </c:pt>
                <c:pt idx="12">
                  <c:v>1.0225</c:v>
                </c:pt>
                <c:pt idx="13">
                  <c:v>1.0225</c:v>
                </c:pt>
                <c:pt idx="14">
                  <c:v>1.0225</c:v>
                </c:pt>
                <c:pt idx="15">
                  <c:v>1.0249999999999904</c:v>
                </c:pt>
                <c:pt idx="16">
                  <c:v>1.0274999999999892</c:v>
                </c:pt>
                <c:pt idx="17">
                  <c:v>1.03</c:v>
                </c:pt>
                <c:pt idx="18">
                  <c:v>1.0349999999999906</c:v>
                </c:pt>
                <c:pt idx="19">
                  <c:v>1.0374999999999892</c:v>
                </c:pt>
                <c:pt idx="20">
                  <c:v>1.0374999999999892</c:v>
                </c:pt>
                <c:pt idx="21">
                  <c:v>1.0374999999999892</c:v>
                </c:pt>
                <c:pt idx="22">
                  <c:v>1.04</c:v>
                </c:pt>
                <c:pt idx="23">
                  <c:v>1.0425</c:v>
                </c:pt>
                <c:pt idx="24">
                  <c:v>1.0449999999999913</c:v>
                </c:pt>
                <c:pt idx="25">
                  <c:v>1.0449999999999913</c:v>
                </c:pt>
                <c:pt idx="26">
                  <c:v>1.047499999999989</c:v>
                </c:pt>
                <c:pt idx="27">
                  <c:v>1.0499999999999872</c:v>
                </c:pt>
                <c:pt idx="28">
                  <c:v>1.0525</c:v>
                </c:pt>
                <c:pt idx="29">
                  <c:v>1.0525</c:v>
                </c:pt>
                <c:pt idx="30">
                  <c:v>1.0525</c:v>
                </c:pt>
                <c:pt idx="31">
                  <c:v>1.0525</c:v>
                </c:pt>
                <c:pt idx="32">
                  <c:v>1.0525000000000002</c:v>
                </c:pt>
                <c:pt idx="33">
                  <c:v>1.0549999999999913</c:v>
                </c:pt>
                <c:pt idx="34">
                  <c:v>1.0574999999999906</c:v>
                </c:pt>
                <c:pt idx="35">
                  <c:v>1.0574999999999906</c:v>
                </c:pt>
                <c:pt idx="36">
                  <c:v>1.0649999999999913</c:v>
                </c:pt>
                <c:pt idx="37">
                  <c:v>1.0674999999999903</c:v>
                </c:pt>
                <c:pt idx="38">
                  <c:v>1.0674999999999903</c:v>
                </c:pt>
                <c:pt idx="39">
                  <c:v>1.0674999999999903</c:v>
                </c:pt>
                <c:pt idx="40">
                  <c:v>1.069999999999989</c:v>
                </c:pt>
                <c:pt idx="41">
                  <c:v>1.0725</c:v>
                </c:pt>
                <c:pt idx="42">
                  <c:v>1.0725</c:v>
                </c:pt>
                <c:pt idx="43">
                  <c:v>1.0725</c:v>
                </c:pt>
                <c:pt idx="44">
                  <c:v>1.0725000000000002</c:v>
                </c:pt>
                <c:pt idx="45">
                  <c:v>1.075</c:v>
                </c:pt>
                <c:pt idx="46">
                  <c:v>1.0774999999999906</c:v>
                </c:pt>
                <c:pt idx="47">
                  <c:v>1.08</c:v>
                </c:pt>
                <c:pt idx="48">
                  <c:v>1.0825</c:v>
                </c:pt>
                <c:pt idx="49">
                  <c:v>1.0825</c:v>
                </c:pt>
                <c:pt idx="50">
                  <c:v>1.085</c:v>
                </c:pt>
                <c:pt idx="51">
                  <c:v>1.085</c:v>
                </c:pt>
                <c:pt idx="52">
                  <c:v>1.089999999999989</c:v>
                </c:pt>
                <c:pt idx="53">
                  <c:v>1.089999999999989</c:v>
                </c:pt>
                <c:pt idx="54">
                  <c:v>1.0900000000000001</c:v>
                </c:pt>
                <c:pt idx="55">
                  <c:v>1.0900000000000001</c:v>
                </c:pt>
                <c:pt idx="56">
                  <c:v>1.0924999999999998</c:v>
                </c:pt>
                <c:pt idx="57">
                  <c:v>1.095</c:v>
                </c:pt>
                <c:pt idx="58">
                  <c:v>1.095</c:v>
                </c:pt>
                <c:pt idx="59">
                  <c:v>1.0950000000000002</c:v>
                </c:pt>
                <c:pt idx="60">
                  <c:v>1.0974999999999906</c:v>
                </c:pt>
                <c:pt idx="61">
                  <c:v>1.0974999999999906</c:v>
                </c:pt>
                <c:pt idx="62">
                  <c:v>1.0974999999999906</c:v>
                </c:pt>
                <c:pt idx="63">
                  <c:v>1.1000000000000001</c:v>
                </c:pt>
                <c:pt idx="64">
                  <c:v>1.1025</c:v>
                </c:pt>
                <c:pt idx="65">
                  <c:v>1.105</c:v>
                </c:pt>
                <c:pt idx="66">
                  <c:v>1.105</c:v>
                </c:pt>
                <c:pt idx="67">
                  <c:v>1.1074999999999913</c:v>
                </c:pt>
                <c:pt idx="68">
                  <c:v>1.115</c:v>
                </c:pt>
                <c:pt idx="69">
                  <c:v>1.1174999999999913</c:v>
                </c:pt>
                <c:pt idx="70">
                  <c:v>1.1174999999999913</c:v>
                </c:pt>
                <c:pt idx="71">
                  <c:v>1.1174999999999913</c:v>
                </c:pt>
                <c:pt idx="72">
                  <c:v>1.1200000000000001</c:v>
                </c:pt>
                <c:pt idx="73">
                  <c:v>1.1225000000000001</c:v>
                </c:pt>
                <c:pt idx="74">
                  <c:v>1.1225000000000001</c:v>
                </c:pt>
                <c:pt idx="75">
                  <c:v>1.125</c:v>
                </c:pt>
                <c:pt idx="76">
                  <c:v>1.125</c:v>
                </c:pt>
                <c:pt idx="77">
                  <c:v>1.125</c:v>
                </c:pt>
                <c:pt idx="78">
                  <c:v>1.1274999999999913</c:v>
                </c:pt>
                <c:pt idx="79">
                  <c:v>1.1299999999999903</c:v>
                </c:pt>
                <c:pt idx="80">
                  <c:v>1.1299999999999903</c:v>
                </c:pt>
                <c:pt idx="81">
                  <c:v>1.1299999999999903</c:v>
                </c:pt>
                <c:pt idx="82">
                  <c:v>1.1299999999999903</c:v>
                </c:pt>
                <c:pt idx="83">
                  <c:v>1.1324999999999998</c:v>
                </c:pt>
                <c:pt idx="84">
                  <c:v>1.1324999999999998</c:v>
                </c:pt>
                <c:pt idx="85">
                  <c:v>1.1325000000000001</c:v>
                </c:pt>
                <c:pt idx="86">
                  <c:v>1.135</c:v>
                </c:pt>
                <c:pt idx="87">
                  <c:v>1.1350000000000002</c:v>
                </c:pt>
                <c:pt idx="88">
                  <c:v>1.1400000000000001</c:v>
                </c:pt>
                <c:pt idx="89">
                  <c:v>1.1400000000000001</c:v>
                </c:pt>
                <c:pt idx="90">
                  <c:v>1.1400000000000001</c:v>
                </c:pt>
                <c:pt idx="91">
                  <c:v>1.1425000000000001</c:v>
                </c:pt>
                <c:pt idx="92">
                  <c:v>1.1425000000000001</c:v>
                </c:pt>
                <c:pt idx="93">
                  <c:v>1.145</c:v>
                </c:pt>
                <c:pt idx="94">
                  <c:v>1.145</c:v>
                </c:pt>
                <c:pt idx="95">
                  <c:v>1.145</c:v>
                </c:pt>
                <c:pt idx="96">
                  <c:v>1.1475</c:v>
                </c:pt>
                <c:pt idx="97">
                  <c:v>1.1475</c:v>
                </c:pt>
                <c:pt idx="98">
                  <c:v>1.1475</c:v>
                </c:pt>
                <c:pt idx="99">
                  <c:v>1.1524999999999999</c:v>
                </c:pt>
                <c:pt idx="100">
                  <c:v>1.155</c:v>
                </c:pt>
                <c:pt idx="101">
                  <c:v>1.1574999999999998</c:v>
                </c:pt>
                <c:pt idx="102">
                  <c:v>1.1599999999999904</c:v>
                </c:pt>
                <c:pt idx="103">
                  <c:v>1.1600000000000001</c:v>
                </c:pt>
                <c:pt idx="104">
                  <c:v>1.1624999999999999</c:v>
                </c:pt>
                <c:pt idx="105">
                  <c:v>1.1625000000000001</c:v>
                </c:pt>
                <c:pt idx="106">
                  <c:v>1.1625000000000001</c:v>
                </c:pt>
                <c:pt idx="107">
                  <c:v>1.1625000000000001</c:v>
                </c:pt>
                <c:pt idx="108">
                  <c:v>1.1625000000000001</c:v>
                </c:pt>
                <c:pt idx="109">
                  <c:v>1.1675</c:v>
                </c:pt>
                <c:pt idx="110">
                  <c:v>1.1675</c:v>
                </c:pt>
                <c:pt idx="111">
                  <c:v>1.1675</c:v>
                </c:pt>
                <c:pt idx="112">
                  <c:v>1.1700000000000021</c:v>
                </c:pt>
                <c:pt idx="113">
                  <c:v>1.1775</c:v>
                </c:pt>
                <c:pt idx="114">
                  <c:v>1.1775</c:v>
                </c:pt>
                <c:pt idx="115">
                  <c:v>1.1775</c:v>
                </c:pt>
                <c:pt idx="116">
                  <c:v>1.1775000000000002</c:v>
                </c:pt>
                <c:pt idx="117">
                  <c:v>1.1800000000000086</c:v>
                </c:pt>
                <c:pt idx="118">
                  <c:v>1.1850000000000001</c:v>
                </c:pt>
                <c:pt idx="119">
                  <c:v>1.1850000000000001</c:v>
                </c:pt>
                <c:pt idx="120">
                  <c:v>1.1850000000000001</c:v>
                </c:pt>
                <c:pt idx="121">
                  <c:v>1.1900000000000086</c:v>
                </c:pt>
                <c:pt idx="122">
                  <c:v>1.1900000000000086</c:v>
                </c:pt>
                <c:pt idx="123">
                  <c:v>1.1900000000000086</c:v>
                </c:pt>
                <c:pt idx="124">
                  <c:v>1.1925000000000001</c:v>
                </c:pt>
                <c:pt idx="125">
                  <c:v>1.1949999999999998</c:v>
                </c:pt>
                <c:pt idx="126">
                  <c:v>1.2</c:v>
                </c:pt>
                <c:pt idx="127">
                  <c:v>1.2</c:v>
                </c:pt>
                <c:pt idx="128">
                  <c:v>1.2074999999999874</c:v>
                </c:pt>
                <c:pt idx="129">
                  <c:v>1.2074999999999874</c:v>
                </c:pt>
                <c:pt idx="130">
                  <c:v>1.2074999999999874</c:v>
                </c:pt>
                <c:pt idx="131">
                  <c:v>1.21</c:v>
                </c:pt>
                <c:pt idx="132">
                  <c:v>1.2124999999999904</c:v>
                </c:pt>
                <c:pt idx="133">
                  <c:v>1.2124999999999904</c:v>
                </c:pt>
                <c:pt idx="134">
                  <c:v>1.2174999999999874</c:v>
                </c:pt>
                <c:pt idx="135">
                  <c:v>1.22</c:v>
                </c:pt>
                <c:pt idx="136">
                  <c:v>1.22</c:v>
                </c:pt>
                <c:pt idx="137">
                  <c:v>1.2200000000000002</c:v>
                </c:pt>
                <c:pt idx="138">
                  <c:v>1.2200000000000002</c:v>
                </c:pt>
                <c:pt idx="139">
                  <c:v>1.2249999999999892</c:v>
                </c:pt>
                <c:pt idx="140">
                  <c:v>1.2274999999999874</c:v>
                </c:pt>
                <c:pt idx="141">
                  <c:v>1.23</c:v>
                </c:pt>
                <c:pt idx="142">
                  <c:v>1.23</c:v>
                </c:pt>
                <c:pt idx="143">
                  <c:v>1.23</c:v>
                </c:pt>
                <c:pt idx="144">
                  <c:v>1.234999999999989</c:v>
                </c:pt>
                <c:pt idx="145">
                  <c:v>1.2349999999999892</c:v>
                </c:pt>
                <c:pt idx="146">
                  <c:v>1.2399999999999844</c:v>
                </c:pt>
                <c:pt idx="147">
                  <c:v>1.24</c:v>
                </c:pt>
                <c:pt idx="148">
                  <c:v>1.24</c:v>
                </c:pt>
                <c:pt idx="149">
                  <c:v>1.2474999999999876</c:v>
                </c:pt>
                <c:pt idx="150">
                  <c:v>1.25</c:v>
                </c:pt>
                <c:pt idx="151">
                  <c:v>1.25</c:v>
                </c:pt>
                <c:pt idx="152">
                  <c:v>1.2549999999999903</c:v>
                </c:pt>
                <c:pt idx="153">
                  <c:v>1.2549999999999903</c:v>
                </c:pt>
                <c:pt idx="154">
                  <c:v>1.2625000000000002</c:v>
                </c:pt>
                <c:pt idx="155">
                  <c:v>1.27</c:v>
                </c:pt>
                <c:pt idx="156">
                  <c:v>1.2825</c:v>
                </c:pt>
                <c:pt idx="157">
                  <c:v>1.2825000000000002</c:v>
                </c:pt>
                <c:pt idx="158">
                  <c:v>1.2925</c:v>
                </c:pt>
                <c:pt idx="159">
                  <c:v>1.2949999999999913</c:v>
                </c:pt>
                <c:pt idx="160">
                  <c:v>1.297499999999989</c:v>
                </c:pt>
                <c:pt idx="161">
                  <c:v>1.297499999999989</c:v>
                </c:pt>
                <c:pt idx="162">
                  <c:v>1.2974999999999892</c:v>
                </c:pt>
                <c:pt idx="163">
                  <c:v>1.3</c:v>
                </c:pt>
                <c:pt idx="164">
                  <c:v>1.3074999999999903</c:v>
                </c:pt>
                <c:pt idx="165">
                  <c:v>1.3074999999999906</c:v>
                </c:pt>
                <c:pt idx="166">
                  <c:v>1.31</c:v>
                </c:pt>
                <c:pt idx="167">
                  <c:v>1.3125</c:v>
                </c:pt>
                <c:pt idx="168">
                  <c:v>1.3125</c:v>
                </c:pt>
                <c:pt idx="169">
                  <c:v>1.3174999999999906</c:v>
                </c:pt>
                <c:pt idx="170">
                  <c:v>1.3224999999999998</c:v>
                </c:pt>
                <c:pt idx="171">
                  <c:v>1.3225</c:v>
                </c:pt>
                <c:pt idx="172">
                  <c:v>1.3274999999999904</c:v>
                </c:pt>
                <c:pt idx="173">
                  <c:v>1.3325</c:v>
                </c:pt>
                <c:pt idx="174">
                  <c:v>1.335</c:v>
                </c:pt>
                <c:pt idx="175">
                  <c:v>1.335</c:v>
                </c:pt>
                <c:pt idx="176">
                  <c:v>1.3374999999999906</c:v>
                </c:pt>
                <c:pt idx="177">
                  <c:v>1.3424999999999998</c:v>
                </c:pt>
                <c:pt idx="178">
                  <c:v>1.345</c:v>
                </c:pt>
                <c:pt idx="179">
                  <c:v>1.3474999999999906</c:v>
                </c:pt>
                <c:pt idx="180">
                  <c:v>1.3525</c:v>
                </c:pt>
                <c:pt idx="181">
                  <c:v>1.3525</c:v>
                </c:pt>
                <c:pt idx="182">
                  <c:v>1.355</c:v>
                </c:pt>
                <c:pt idx="183">
                  <c:v>1.355</c:v>
                </c:pt>
                <c:pt idx="184">
                  <c:v>1.3574999999999913</c:v>
                </c:pt>
                <c:pt idx="185">
                  <c:v>1.3574999999999913</c:v>
                </c:pt>
                <c:pt idx="186">
                  <c:v>1.359999999999989</c:v>
                </c:pt>
                <c:pt idx="187">
                  <c:v>1.3674999999999913</c:v>
                </c:pt>
                <c:pt idx="188">
                  <c:v>1.3674999999999913</c:v>
                </c:pt>
                <c:pt idx="189">
                  <c:v>1.3675000000000002</c:v>
                </c:pt>
                <c:pt idx="190">
                  <c:v>1.3675000000000002</c:v>
                </c:pt>
                <c:pt idx="191">
                  <c:v>1.3675000000000002</c:v>
                </c:pt>
                <c:pt idx="192">
                  <c:v>1.37</c:v>
                </c:pt>
                <c:pt idx="193">
                  <c:v>1.3725000000000001</c:v>
                </c:pt>
                <c:pt idx="194">
                  <c:v>1.3824999999999998</c:v>
                </c:pt>
                <c:pt idx="195">
                  <c:v>1.3825000000000001</c:v>
                </c:pt>
                <c:pt idx="196">
                  <c:v>1.385</c:v>
                </c:pt>
                <c:pt idx="197">
                  <c:v>1.3900000000000001</c:v>
                </c:pt>
                <c:pt idx="198">
                  <c:v>1.3900000000000001</c:v>
                </c:pt>
                <c:pt idx="199">
                  <c:v>1.3975</c:v>
                </c:pt>
                <c:pt idx="200">
                  <c:v>1.4</c:v>
                </c:pt>
                <c:pt idx="201">
                  <c:v>1.402499999999989</c:v>
                </c:pt>
                <c:pt idx="202">
                  <c:v>1.4024999999999892</c:v>
                </c:pt>
                <c:pt idx="203">
                  <c:v>1.4024999999999892</c:v>
                </c:pt>
                <c:pt idx="204">
                  <c:v>1.4049999999999874</c:v>
                </c:pt>
                <c:pt idx="205">
                  <c:v>1.41</c:v>
                </c:pt>
                <c:pt idx="206">
                  <c:v>1.4124999999999892</c:v>
                </c:pt>
                <c:pt idx="207">
                  <c:v>1.4174999999999847</c:v>
                </c:pt>
                <c:pt idx="208">
                  <c:v>1.4174999999999847</c:v>
                </c:pt>
                <c:pt idx="209">
                  <c:v>1.42</c:v>
                </c:pt>
                <c:pt idx="210">
                  <c:v>1.422499999999989</c:v>
                </c:pt>
                <c:pt idx="211">
                  <c:v>1.4224999999999892</c:v>
                </c:pt>
                <c:pt idx="212">
                  <c:v>1.4249999999999872</c:v>
                </c:pt>
                <c:pt idx="213">
                  <c:v>1.4249999999999874</c:v>
                </c:pt>
                <c:pt idx="214">
                  <c:v>1.4249999999999874</c:v>
                </c:pt>
                <c:pt idx="215">
                  <c:v>1.4249999999999874</c:v>
                </c:pt>
                <c:pt idx="216">
                  <c:v>1.4274999999999849</c:v>
                </c:pt>
                <c:pt idx="217">
                  <c:v>1.43</c:v>
                </c:pt>
                <c:pt idx="218">
                  <c:v>1.4324999999999903</c:v>
                </c:pt>
                <c:pt idx="219">
                  <c:v>1.444999999999989</c:v>
                </c:pt>
                <c:pt idx="220">
                  <c:v>1.4449999999999892</c:v>
                </c:pt>
                <c:pt idx="221">
                  <c:v>1.4524999999999904</c:v>
                </c:pt>
                <c:pt idx="222">
                  <c:v>1.4524999999999906</c:v>
                </c:pt>
                <c:pt idx="223">
                  <c:v>1.4549999999999892</c:v>
                </c:pt>
                <c:pt idx="224">
                  <c:v>1.4624999999999904</c:v>
                </c:pt>
                <c:pt idx="225">
                  <c:v>1.4624999999999904</c:v>
                </c:pt>
                <c:pt idx="226">
                  <c:v>1.464999999999989</c:v>
                </c:pt>
                <c:pt idx="227">
                  <c:v>1.47</c:v>
                </c:pt>
                <c:pt idx="228">
                  <c:v>1.4749999999999892</c:v>
                </c:pt>
                <c:pt idx="229">
                  <c:v>1.48</c:v>
                </c:pt>
                <c:pt idx="230">
                  <c:v>1.48</c:v>
                </c:pt>
                <c:pt idx="231">
                  <c:v>1.484999999999989</c:v>
                </c:pt>
                <c:pt idx="232">
                  <c:v>1.4874999999999874</c:v>
                </c:pt>
                <c:pt idx="233">
                  <c:v>1.4925000000000002</c:v>
                </c:pt>
                <c:pt idx="234">
                  <c:v>1.4925000000000002</c:v>
                </c:pt>
                <c:pt idx="235">
                  <c:v>1.4974999999999876</c:v>
                </c:pt>
                <c:pt idx="236">
                  <c:v>1.5024999999999913</c:v>
                </c:pt>
                <c:pt idx="237">
                  <c:v>1.5024999999999913</c:v>
                </c:pt>
                <c:pt idx="238">
                  <c:v>1.5024999999999913</c:v>
                </c:pt>
                <c:pt idx="239">
                  <c:v>1.5049999999999903</c:v>
                </c:pt>
                <c:pt idx="240">
                  <c:v>1.507499999999989</c:v>
                </c:pt>
                <c:pt idx="241">
                  <c:v>1.51</c:v>
                </c:pt>
                <c:pt idx="242">
                  <c:v>1.51</c:v>
                </c:pt>
                <c:pt idx="243">
                  <c:v>1.5125</c:v>
                </c:pt>
                <c:pt idx="244">
                  <c:v>1.52</c:v>
                </c:pt>
                <c:pt idx="245">
                  <c:v>1.52</c:v>
                </c:pt>
                <c:pt idx="246">
                  <c:v>1.5225</c:v>
                </c:pt>
                <c:pt idx="247">
                  <c:v>1.5225</c:v>
                </c:pt>
                <c:pt idx="248">
                  <c:v>1.5249999999999904</c:v>
                </c:pt>
                <c:pt idx="249">
                  <c:v>1.5249999999999904</c:v>
                </c:pt>
                <c:pt idx="250">
                  <c:v>1.5249999999999904</c:v>
                </c:pt>
                <c:pt idx="251">
                  <c:v>1.5249999999999904</c:v>
                </c:pt>
                <c:pt idx="252">
                  <c:v>1.5274999999999892</c:v>
                </c:pt>
                <c:pt idx="253">
                  <c:v>1.5274999999999892</c:v>
                </c:pt>
                <c:pt idx="254">
                  <c:v>1.5299999999999871</c:v>
                </c:pt>
                <c:pt idx="255">
                  <c:v>1.53</c:v>
                </c:pt>
                <c:pt idx="256">
                  <c:v>1.5324999999999998</c:v>
                </c:pt>
                <c:pt idx="257">
                  <c:v>1.5325000000000002</c:v>
                </c:pt>
                <c:pt idx="258">
                  <c:v>1.5349999999999906</c:v>
                </c:pt>
                <c:pt idx="259">
                  <c:v>1.5349999999999906</c:v>
                </c:pt>
                <c:pt idx="260">
                  <c:v>1.5374999999999892</c:v>
                </c:pt>
                <c:pt idx="261">
                  <c:v>1.5374999999999892</c:v>
                </c:pt>
                <c:pt idx="262">
                  <c:v>1.54</c:v>
                </c:pt>
                <c:pt idx="263">
                  <c:v>1.54</c:v>
                </c:pt>
                <c:pt idx="264">
                  <c:v>1.54</c:v>
                </c:pt>
                <c:pt idx="265">
                  <c:v>1.5449999999999913</c:v>
                </c:pt>
                <c:pt idx="266">
                  <c:v>1.5449999999999913</c:v>
                </c:pt>
                <c:pt idx="267">
                  <c:v>1.547499999999989</c:v>
                </c:pt>
                <c:pt idx="268">
                  <c:v>1.5474999999999892</c:v>
                </c:pt>
                <c:pt idx="269">
                  <c:v>1.5499999999999872</c:v>
                </c:pt>
                <c:pt idx="270">
                  <c:v>1.5525</c:v>
                </c:pt>
                <c:pt idx="271">
                  <c:v>1.5574999999999903</c:v>
                </c:pt>
                <c:pt idx="272">
                  <c:v>1.5574999999999903</c:v>
                </c:pt>
                <c:pt idx="273">
                  <c:v>1.5574999999999906</c:v>
                </c:pt>
                <c:pt idx="274">
                  <c:v>1.5625</c:v>
                </c:pt>
                <c:pt idx="275">
                  <c:v>1.5649999999999913</c:v>
                </c:pt>
                <c:pt idx="276">
                  <c:v>1.569999999999989</c:v>
                </c:pt>
                <c:pt idx="277">
                  <c:v>1.57</c:v>
                </c:pt>
                <c:pt idx="278">
                  <c:v>1.5725000000000002</c:v>
                </c:pt>
                <c:pt idx="279">
                  <c:v>1.575</c:v>
                </c:pt>
                <c:pt idx="280">
                  <c:v>1.5774999999999904</c:v>
                </c:pt>
                <c:pt idx="281">
                  <c:v>1.5774999999999906</c:v>
                </c:pt>
                <c:pt idx="282">
                  <c:v>1.58</c:v>
                </c:pt>
                <c:pt idx="283">
                  <c:v>1.5825</c:v>
                </c:pt>
                <c:pt idx="284">
                  <c:v>1.5874999999999904</c:v>
                </c:pt>
                <c:pt idx="285">
                  <c:v>1.589999999999989</c:v>
                </c:pt>
                <c:pt idx="286">
                  <c:v>1.59</c:v>
                </c:pt>
                <c:pt idx="287">
                  <c:v>1.59</c:v>
                </c:pt>
                <c:pt idx="288">
                  <c:v>1.5925</c:v>
                </c:pt>
                <c:pt idx="289">
                  <c:v>1.5949999999999998</c:v>
                </c:pt>
                <c:pt idx="290">
                  <c:v>1.5949999999999998</c:v>
                </c:pt>
                <c:pt idx="291">
                  <c:v>1.595</c:v>
                </c:pt>
                <c:pt idx="292">
                  <c:v>1.5974999999999904</c:v>
                </c:pt>
                <c:pt idx="293">
                  <c:v>1.5974999999999906</c:v>
                </c:pt>
                <c:pt idx="294">
                  <c:v>1.5974999999999906</c:v>
                </c:pt>
                <c:pt idx="295">
                  <c:v>1.6025</c:v>
                </c:pt>
                <c:pt idx="296">
                  <c:v>1.6025</c:v>
                </c:pt>
                <c:pt idx="297">
                  <c:v>1.6025</c:v>
                </c:pt>
                <c:pt idx="298">
                  <c:v>1.605</c:v>
                </c:pt>
                <c:pt idx="299">
                  <c:v>1.615</c:v>
                </c:pt>
                <c:pt idx="300">
                  <c:v>1.615</c:v>
                </c:pt>
                <c:pt idx="301">
                  <c:v>1.615</c:v>
                </c:pt>
                <c:pt idx="302">
                  <c:v>1.6174999999999913</c:v>
                </c:pt>
                <c:pt idx="303">
                  <c:v>1.6174999999999913</c:v>
                </c:pt>
                <c:pt idx="304">
                  <c:v>1.6175000000000002</c:v>
                </c:pt>
                <c:pt idx="305">
                  <c:v>1.6225000000000001</c:v>
                </c:pt>
                <c:pt idx="306">
                  <c:v>1.625</c:v>
                </c:pt>
                <c:pt idx="307">
                  <c:v>1.6274999999999913</c:v>
                </c:pt>
                <c:pt idx="308">
                  <c:v>1.6274999999999913</c:v>
                </c:pt>
                <c:pt idx="309">
                  <c:v>1.6274999999999913</c:v>
                </c:pt>
                <c:pt idx="310">
                  <c:v>1.6325000000000001</c:v>
                </c:pt>
                <c:pt idx="311">
                  <c:v>1.6325000000000001</c:v>
                </c:pt>
                <c:pt idx="312">
                  <c:v>1.635</c:v>
                </c:pt>
                <c:pt idx="313">
                  <c:v>1.635</c:v>
                </c:pt>
                <c:pt idx="314">
                  <c:v>1.6400000000000001</c:v>
                </c:pt>
                <c:pt idx="315">
                  <c:v>1.6400000000000001</c:v>
                </c:pt>
                <c:pt idx="316">
                  <c:v>1.6475</c:v>
                </c:pt>
                <c:pt idx="317">
                  <c:v>1.6500000000000001</c:v>
                </c:pt>
                <c:pt idx="318">
                  <c:v>1.6500000000000001</c:v>
                </c:pt>
                <c:pt idx="319">
                  <c:v>1.6524999999999999</c:v>
                </c:pt>
                <c:pt idx="320">
                  <c:v>1.6524999999999999</c:v>
                </c:pt>
                <c:pt idx="321">
                  <c:v>1.6525000000000001</c:v>
                </c:pt>
                <c:pt idx="322">
                  <c:v>1.6525000000000001</c:v>
                </c:pt>
                <c:pt idx="323">
                  <c:v>1.6600000000000001</c:v>
                </c:pt>
                <c:pt idx="324">
                  <c:v>1.6600000000000001</c:v>
                </c:pt>
                <c:pt idx="325">
                  <c:v>1.6600000000000001</c:v>
                </c:pt>
                <c:pt idx="326">
                  <c:v>1.6600000000000001</c:v>
                </c:pt>
                <c:pt idx="327">
                  <c:v>1.6625000000000001</c:v>
                </c:pt>
                <c:pt idx="328">
                  <c:v>1.665</c:v>
                </c:pt>
                <c:pt idx="329">
                  <c:v>1.665</c:v>
                </c:pt>
                <c:pt idx="330">
                  <c:v>1.6675</c:v>
                </c:pt>
                <c:pt idx="331">
                  <c:v>1.6675</c:v>
                </c:pt>
                <c:pt idx="332">
                  <c:v>1.6724999999999999</c:v>
                </c:pt>
                <c:pt idx="333">
                  <c:v>1.6749999999999998</c:v>
                </c:pt>
                <c:pt idx="334">
                  <c:v>1.675</c:v>
                </c:pt>
                <c:pt idx="335">
                  <c:v>1.6775</c:v>
                </c:pt>
                <c:pt idx="336">
                  <c:v>1.6775</c:v>
                </c:pt>
                <c:pt idx="337">
                  <c:v>1.6799999999999911</c:v>
                </c:pt>
                <c:pt idx="338">
                  <c:v>1.6800000000000088</c:v>
                </c:pt>
                <c:pt idx="339">
                  <c:v>1.6800000000000088</c:v>
                </c:pt>
                <c:pt idx="340">
                  <c:v>1.6825000000000001</c:v>
                </c:pt>
                <c:pt idx="341">
                  <c:v>1.6850000000000001</c:v>
                </c:pt>
                <c:pt idx="342">
                  <c:v>1.6850000000000001</c:v>
                </c:pt>
                <c:pt idx="343">
                  <c:v>1.6850000000000001</c:v>
                </c:pt>
                <c:pt idx="344">
                  <c:v>1.6875</c:v>
                </c:pt>
                <c:pt idx="345">
                  <c:v>1.6875</c:v>
                </c:pt>
                <c:pt idx="346">
                  <c:v>1.6875</c:v>
                </c:pt>
                <c:pt idx="347">
                  <c:v>1.6875</c:v>
                </c:pt>
                <c:pt idx="348">
                  <c:v>1.6875</c:v>
                </c:pt>
                <c:pt idx="349">
                  <c:v>1.6900000000000086</c:v>
                </c:pt>
                <c:pt idx="350">
                  <c:v>1.6924999999999999</c:v>
                </c:pt>
                <c:pt idx="351">
                  <c:v>1.6975</c:v>
                </c:pt>
                <c:pt idx="352">
                  <c:v>1.7024999999999906</c:v>
                </c:pt>
                <c:pt idx="353">
                  <c:v>1.7074999999999874</c:v>
                </c:pt>
                <c:pt idx="354">
                  <c:v>1.7074999999999874</c:v>
                </c:pt>
                <c:pt idx="355">
                  <c:v>1.71</c:v>
                </c:pt>
                <c:pt idx="356">
                  <c:v>1.714999999999989</c:v>
                </c:pt>
                <c:pt idx="357">
                  <c:v>1.714999999999989</c:v>
                </c:pt>
                <c:pt idx="358">
                  <c:v>1.7149999999999892</c:v>
                </c:pt>
                <c:pt idx="359">
                  <c:v>1.7224999999999906</c:v>
                </c:pt>
                <c:pt idx="360">
                  <c:v>1.7224999999999906</c:v>
                </c:pt>
                <c:pt idx="361">
                  <c:v>1.73</c:v>
                </c:pt>
                <c:pt idx="362">
                  <c:v>1.73</c:v>
                </c:pt>
                <c:pt idx="363">
                  <c:v>1.734999999999989</c:v>
                </c:pt>
                <c:pt idx="364">
                  <c:v>1.7374999999999872</c:v>
                </c:pt>
                <c:pt idx="365">
                  <c:v>1.7374999999999872</c:v>
                </c:pt>
                <c:pt idx="366">
                  <c:v>1.74</c:v>
                </c:pt>
                <c:pt idx="367">
                  <c:v>1.7425000000000002</c:v>
                </c:pt>
                <c:pt idx="368">
                  <c:v>1.7425000000000002</c:v>
                </c:pt>
                <c:pt idx="369">
                  <c:v>1.7474999999999876</c:v>
                </c:pt>
                <c:pt idx="370">
                  <c:v>1.75</c:v>
                </c:pt>
                <c:pt idx="371">
                  <c:v>1.75</c:v>
                </c:pt>
                <c:pt idx="372">
                  <c:v>1.7524999999999913</c:v>
                </c:pt>
                <c:pt idx="373">
                  <c:v>1.7549999999999903</c:v>
                </c:pt>
                <c:pt idx="374">
                  <c:v>1.7549999999999903</c:v>
                </c:pt>
                <c:pt idx="375">
                  <c:v>1.7549999999999906</c:v>
                </c:pt>
                <c:pt idx="376">
                  <c:v>1.7574999999999892</c:v>
                </c:pt>
                <c:pt idx="377">
                  <c:v>1.76</c:v>
                </c:pt>
                <c:pt idx="378">
                  <c:v>1.76</c:v>
                </c:pt>
                <c:pt idx="379">
                  <c:v>1.7625</c:v>
                </c:pt>
                <c:pt idx="380">
                  <c:v>1.7625000000000002</c:v>
                </c:pt>
                <c:pt idx="381">
                  <c:v>1.7649999999999904</c:v>
                </c:pt>
                <c:pt idx="382">
                  <c:v>1.7674999999999892</c:v>
                </c:pt>
                <c:pt idx="383">
                  <c:v>1.77</c:v>
                </c:pt>
                <c:pt idx="384">
                  <c:v>1.77</c:v>
                </c:pt>
                <c:pt idx="385">
                  <c:v>1.77</c:v>
                </c:pt>
                <c:pt idx="386">
                  <c:v>1.77</c:v>
                </c:pt>
                <c:pt idx="387">
                  <c:v>1.7725</c:v>
                </c:pt>
                <c:pt idx="388">
                  <c:v>1.7725</c:v>
                </c:pt>
                <c:pt idx="389">
                  <c:v>1.777499999999989</c:v>
                </c:pt>
                <c:pt idx="390">
                  <c:v>1.7825</c:v>
                </c:pt>
                <c:pt idx="391">
                  <c:v>1.7825000000000002</c:v>
                </c:pt>
                <c:pt idx="392">
                  <c:v>1.7849999999999906</c:v>
                </c:pt>
                <c:pt idx="393">
                  <c:v>1.79</c:v>
                </c:pt>
                <c:pt idx="394">
                  <c:v>1.79</c:v>
                </c:pt>
                <c:pt idx="395">
                  <c:v>1.7949999999999913</c:v>
                </c:pt>
                <c:pt idx="396">
                  <c:v>1.7949999999999913</c:v>
                </c:pt>
                <c:pt idx="397">
                  <c:v>1.7974999999999892</c:v>
                </c:pt>
                <c:pt idx="398">
                  <c:v>1.7999999999999872</c:v>
                </c:pt>
                <c:pt idx="399">
                  <c:v>1.7999999999999872</c:v>
                </c:pt>
                <c:pt idx="400">
                  <c:v>1.7999999999999872</c:v>
                </c:pt>
                <c:pt idx="401">
                  <c:v>1.8</c:v>
                </c:pt>
                <c:pt idx="402">
                  <c:v>1.8049999999999913</c:v>
                </c:pt>
                <c:pt idx="403">
                  <c:v>1.8074999999999906</c:v>
                </c:pt>
                <c:pt idx="404">
                  <c:v>1.81</c:v>
                </c:pt>
                <c:pt idx="405">
                  <c:v>1.8125</c:v>
                </c:pt>
                <c:pt idx="406">
                  <c:v>1.8125</c:v>
                </c:pt>
                <c:pt idx="407">
                  <c:v>1.8174999999999903</c:v>
                </c:pt>
                <c:pt idx="408">
                  <c:v>1.8174999999999903</c:v>
                </c:pt>
                <c:pt idx="409">
                  <c:v>1.82</c:v>
                </c:pt>
                <c:pt idx="410">
                  <c:v>1.8225</c:v>
                </c:pt>
                <c:pt idx="411">
                  <c:v>1.8225</c:v>
                </c:pt>
                <c:pt idx="412">
                  <c:v>1.8225</c:v>
                </c:pt>
                <c:pt idx="413">
                  <c:v>1.825</c:v>
                </c:pt>
                <c:pt idx="414">
                  <c:v>1.825</c:v>
                </c:pt>
                <c:pt idx="415">
                  <c:v>1.8250000000000002</c:v>
                </c:pt>
                <c:pt idx="416">
                  <c:v>1.8274999999999904</c:v>
                </c:pt>
                <c:pt idx="417">
                  <c:v>1.829999999999989</c:v>
                </c:pt>
                <c:pt idx="418">
                  <c:v>1.83</c:v>
                </c:pt>
                <c:pt idx="419">
                  <c:v>1.8324999999999998</c:v>
                </c:pt>
                <c:pt idx="420">
                  <c:v>1.8325</c:v>
                </c:pt>
                <c:pt idx="421">
                  <c:v>1.835</c:v>
                </c:pt>
                <c:pt idx="422">
                  <c:v>1.8374999999999904</c:v>
                </c:pt>
                <c:pt idx="423">
                  <c:v>1.8374999999999904</c:v>
                </c:pt>
                <c:pt idx="424">
                  <c:v>1.8374999999999906</c:v>
                </c:pt>
                <c:pt idx="425">
                  <c:v>1.8424999999999998</c:v>
                </c:pt>
                <c:pt idx="426">
                  <c:v>1.8425</c:v>
                </c:pt>
                <c:pt idx="427">
                  <c:v>1.845</c:v>
                </c:pt>
                <c:pt idx="428">
                  <c:v>1.845</c:v>
                </c:pt>
                <c:pt idx="429">
                  <c:v>1.8450000000000002</c:v>
                </c:pt>
                <c:pt idx="430">
                  <c:v>1.849999999999989</c:v>
                </c:pt>
                <c:pt idx="431">
                  <c:v>1.85</c:v>
                </c:pt>
                <c:pt idx="432">
                  <c:v>1.85</c:v>
                </c:pt>
                <c:pt idx="433">
                  <c:v>1.85</c:v>
                </c:pt>
                <c:pt idx="434">
                  <c:v>1.85</c:v>
                </c:pt>
                <c:pt idx="435">
                  <c:v>1.8525</c:v>
                </c:pt>
                <c:pt idx="436">
                  <c:v>1.8525</c:v>
                </c:pt>
                <c:pt idx="437">
                  <c:v>1.8525000000000003</c:v>
                </c:pt>
                <c:pt idx="438">
                  <c:v>1.855</c:v>
                </c:pt>
                <c:pt idx="439">
                  <c:v>1.8574999999999913</c:v>
                </c:pt>
                <c:pt idx="440">
                  <c:v>1.859999999999989</c:v>
                </c:pt>
                <c:pt idx="441">
                  <c:v>1.859999999999989</c:v>
                </c:pt>
                <c:pt idx="442">
                  <c:v>1.859999999999989</c:v>
                </c:pt>
                <c:pt idx="443">
                  <c:v>1.865</c:v>
                </c:pt>
                <c:pt idx="444">
                  <c:v>1.865</c:v>
                </c:pt>
                <c:pt idx="445">
                  <c:v>1.8674999999999913</c:v>
                </c:pt>
                <c:pt idx="446">
                  <c:v>1.875</c:v>
                </c:pt>
                <c:pt idx="447">
                  <c:v>1.8774999999999913</c:v>
                </c:pt>
                <c:pt idx="448">
                  <c:v>1.8774999999999913</c:v>
                </c:pt>
                <c:pt idx="449">
                  <c:v>1.8774999999999913</c:v>
                </c:pt>
                <c:pt idx="450">
                  <c:v>1.8774999999999913</c:v>
                </c:pt>
                <c:pt idx="451">
                  <c:v>1.8775000000000002</c:v>
                </c:pt>
                <c:pt idx="452">
                  <c:v>1.8800000000000001</c:v>
                </c:pt>
                <c:pt idx="453">
                  <c:v>1.8824999999999998</c:v>
                </c:pt>
                <c:pt idx="454">
                  <c:v>1.8824999999999998</c:v>
                </c:pt>
                <c:pt idx="455">
                  <c:v>1.8824999999999998</c:v>
                </c:pt>
                <c:pt idx="456">
                  <c:v>1.8824999999999998</c:v>
                </c:pt>
                <c:pt idx="457">
                  <c:v>1.8849999999999998</c:v>
                </c:pt>
                <c:pt idx="458">
                  <c:v>1.8900000000000001</c:v>
                </c:pt>
                <c:pt idx="459">
                  <c:v>1.8900000000000001</c:v>
                </c:pt>
                <c:pt idx="460">
                  <c:v>1.8900000000000001</c:v>
                </c:pt>
                <c:pt idx="461">
                  <c:v>1.8924999999999998</c:v>
                </c:pt>
                <c:pt idx="462">
                  <c:v>1.8925000000000001</c:v>
                </c:pt>
                <c:pt idx="463">
                  <c:v>1.895</c:v>
                </c:pt>
                <c:pt idx="464">
                  <c:v>1.895</c:v>
                </c:pt>
                <c:pt idx="465">
                  <c:v>1.8975</c:v>
                </c:pt>
                <c:pt idx="466">
                  <c:v>1.9000000000000001</c:v>
                </c:pt>
                <c:pt idx="467">
                  <c:v>1.9024999999999999</c:v>
                </c:pt>
                <c:pt idx="468">
                  <c:v>1.9024999999999999</c:v>
                </c:pt>
                <c:pt idx="469">
                  <c:v>1.905</c:v>
                </c:pt>
                <c:pt idx="470">
                  <c:v>1.9100000000000001</c:v>
                </c:pt>
                <c:pt idx="471">
                  <c:v>1.9125000000000001</c:v>
                </c:pt>
                <c:pt idx="472">
                  <c:v>1.915</c:v>
                </c:pt>
                <c:pt idx="473">
                  <c:v>1.9200000000000021</c:v>
                </c:pt>
                <c:pt idx="474">
                  <c:v>1.925</c:v>
                </c:pt>
                <c:pt idx="475">
                  <c:v>1.9275</c:v>
                </c:pt>
                <c:pt idx="476">
                  <c:v>1.9275</c:v>
                </c:pt>
                <c:pt idx="477">
                  <c:v>1.9300000000000086</c:v>
                </c:pt>
                <c:pt idx="478">
                  <c:v>1.9300000000000086</c:v>
                </c:pt>
                <c:pt idx="479">
                  <c:v>1.9350000000000001</c:v>
                </c:pt>
                <c:pt idx="480">
                  <c:v>1.9375</c:v>
                </c:pt>
                <c:pt idx="481">
                  <c:v>1.9375</c:v>
                </c:pt>
                <c:pt idx="482">
                  <c:v>1.9400000000000088</c:v>
                </c:pt>
                <c:pt idx="483">
                  <c:v>1.9424999999999999</c:v>
                </c:pt>
                <c:pt idx="484">
                  <c:v>1.9449999999999998</c:v>
                </c:pt>
                <c:pt idx="485">
                  <c:v>1.9450000000000001</c:v>
                </c:pt>
                <c:pt idx="486">
                  <c:v>1.9474999999999998</c:v>
                </c:pt>
                <c:pt idx="487">
                  <c:v>1.9475</c:v>
                </c:pt>
                <c:pt idx="488">
                  <c:v>1.9475</c:v>
                </c:pt>
                <c:pt idx="489">
                  <c:v>1.9475</c:v>
                </c:pt>
                <c:pt idx="490">
                  <c:v>1.9475</c:v>
                </c:pt>
                <c:pt idx="491">
                  <c:v>1.9500000000000086</c:v>
                </c:pt>
                <c:pt idx="492">
                  <c:v>1.9500000000000088</c:v>
                </c:pt>
                <c:pt idx="493">
                  <c:v>1.9575</c:v>
                </c:pt>
                <c:pt idx="494">
                  <c:v>1.9600000000000086</c:v>
                </c:pt>
                <c:pt idx="495">
                  <c:v>1.9600000000000086</c:v>
                </c:pt>
                <c:pt idx="496">
                  <c:v>1.9624999999999999</c:v>
                </c:pt>
                <c:pt idx="497">
                  <c:v>1.9624999999999999</c:v>
                </c:pt>
                <c:pt idx="498">
                  <c:v>1.9650000000000001</c:v>
                </c:pt>
                <c:pt idx="499">
                  <c:v>1.9675</c:v>
                </c:pt>
                <c:pt idx="500">
                  <c:v>1.9675</c:v>
                </c:pt>
                <c:pt idx="501">
                  <c:v>1.9675000000000002</c:v>
                </c:pt>
                <c:pt idx="502">
                  <c:v>1.9700000000000086</c:v>
                </c:pt>
                <c:pt idx="503">
                  <c:v>1.9700000000000089</c:v>
                </c:pt>
                <c:pt idx="504">
                  <c:v>1.9700000000000089</c:v>
                </c:pt>
                <c:pt idx="505">
                  <c:v>1.9724999999999999</c:v>
                </c:pt>
                <c:pt idx="506">
                  <c:v>1.9750000000000001</c:v>
                </c:pt>
                <c:pt idx="507">
                  <c:v>1.9750000000000001</c:v>
                </c:pt>
                <c:pt idx="508">
                  <c:v>1.9800000000000095</c:v>
                </c:pt>
                <c:pt idx="509">
                  <c:v>1.9800000000000095</c:v>
                </c:pt>
                <c:pt idx="510">
                  <c:v>1.9824999999999999</c:v>
                </c:pt>
                <c:pt idx="511">
                  <c:v>1.9825000000000021</c:v>
                </c:pt>
                <c:pt idx="512">
                  <c:v>1.9849999999999999</c:v>
                </c:pt>
                <c:pt idx="513">
                  <c:v>1.9849999999999999</c:v>
                </c:pt>
                <c:pt idx="514">
                  <c:v>1.9899999999999998</c:v>
                </c:pt>
                <c:pt idx="515">
                  <c:v>1.9899999999999998</c:v>
                </c:pt>
                <c:pt idx="516">
                  <c:v>1.9900000000000095</c:v>
                </c:pt>
                <c:pt idx="517">
                  <c:v>1.9900000000000095</c:v>
                </c:pt>
                <c:pt idx="518">
                  <c:v>1.9900000000000095</c:v>
                </c:pt>
                <c:pt idx="519">
                  <c:v>1.9949999999999999</c:v>
                </c:pt>
                <c:pt idx="520">
                  <c:v>1.9950000000000001</c:v>
                </c:pt>
                <c:pt idx="521">
                  <c:v>1.9950000000000001</c:v>
                </c:pt>
                <c:pt idx="522">
                  <c:v>1.9975000000000001</c:v>
                </c:pt>
                <c:pt idx="523">
                  <c:v>2</c:v>
                </c:pt>
              </c:numCache>
            </c:numRef>
          </c:xVal>
          <c:yVal>
            <c:numRef>
              <c:f>Sheet1!$A$31:$A$554</c:f>
              <c:numCache>
                <c:formatCode>General</c:formatCode>
                <c:ptCount val="524"/>
                <c:pt idx="0">
                  <c:v>0.41250000000000031</c:v>
                </c:pt>
                <c:pt idx="1">
                  <c:v>0.4</c:v>
                </c:pt>
                <c:pt idx="2">
                  <c:v>0.44000000000000006</c:v>
                </c:pt>
                <c:pt idx="3">
                  <c:v>0.42500000000000032</c:v>
                </c:pt>
                <c:pt idx="4">
                  <c:v>0.30750000000000038</c:v>
                </c:pt>
                <c:pt idx="5">
                  <c:v>0.45</c:v>
                </c:pt>
                <c:pt idx="6">
                  <c:v>0.44750000000000001</c:v>
                </c:pt>
                <c:pt idx="7">
                  <c:v>0.41000000000000031</c:v>
                </c:pt>
                <c:pt idx="8">
                  <c:v>0.28000000000000008</c:v>
                </c:pt>
                <c:pt idx="9">
                  <c:v>0.43000000000000038</c:v>
                </c:pt>
                <c:pt idx="10">
                  <c:v>0.44750000000000001</c:v>
                </c:pt>
                <c:pt idx="11">
                  <c:v>0.45750000000000002</c:v>
                </c:pt>
                <c:pt idx="12">
                  <c:v>0.43000000000000038</c:v>
                </c:pt>
                <c:pt idx="13">
                  <c:v>0.44500000000000001</c:v>
                </c:pt>
                <c:pt idx="14">
                  <c:v>0.43000000000000038</c:v>
                </c:pt>
                <c:pt idx="15">
                  <c:v>0.42500000000000032</c:v>
                </c:pt>
                <c:pt idx="16">
                  <c:v>0.44000000000000006</c:v>
                </c:pt>
                <c:pt idx="17">
                  <c:v>0.42750000000000032</c:v>
                </c:pt>
                <c:pt idx="18">
                  <c:v>0.39750000000000285</c:v>
                </c:pt>
                <c:pt idx="19">
                  <c:v>0.46</c:v>
                </c:pt>
                <c:pt idx="20">
                  <c:v>0.43750000000000216</c:v>
                </c:pt>
                <c:pt idx="21">
                  <c:v>0.45750000000000002</c:v>
                </c:pt>
                <c:pt idx="22">
                  <c:v>0.46500000000000002</c:v>
                </c:pt>
                <c:pt idx="23">
                  <c:v>0.41000000000000031</c:v>
                </c:pt>
                <c:pt idx="24">
                  <c:v>0.44500000000000001</c:v>
                </c:pt>
                <c:pt idx="25">
                  <c:v>0.43750000000000216</c:v>
                </c:pt>
                <c:pt idx="26">
                  <c:v>0.44500000000000001</c:v>
                </c:pt>
                <c:pt idx="27">
                  <c:v>0.43000000000000038</c:v>
                </c:pt>
                <c:pt idx="28">
                  <c:v>0.44750000000000001</c:v>
                </c:pt>
                <c:pt idx="29">
                  <c:v>0.4425</c:v>
                </c:pt>
                <c:pt idx="30">
                  <c:v>0.46</c:v>
                </c:pt>
                <c:pt idx="31">
                  <c:v>0.30750000000000038</c:v>
                </c:pt>
                <c:pt idx="32">
                  <c:v>0.42500000000000032</c:v>
                </c:pt>
                <c:pt idx="33">
                  <c:v>0.43250000000000038</c:v>
                </c:pt>
                <c:pt idx="34">
                  <c:v>0.4425</c:v>
                </c:pt>
                <c:pt idx="35">
                  <c:v>0.44500000000000001</c:v>
                </c:pt>
                <c:pt idx="36">
                  <c:v>0.44500000000000001</c:v>
                </c:pt>
                <c:pt idx="37">
                  <c:v>0.43500000000000216</c:v>
                </c:pt>
                <c:pt idx="38">
                  <c:v>0.46</c:v>
                </c:pt>
                <c:pt idx="39">
                  <c:v>0.40750000000000008</c:v>
                </c:pt>
                <c:pt idx="40">
                  <c:v>0.45250000000000001</c:v>
                </c:pt>
                <c:pt idx="41">
                  <c:v>0.44750000000000001</c:v>
                </c:pt>
                <c:pt idx="42">
                  <c:v>0.43500000000000216</c:v>
                </c:pt>
                <c:pt idx="43">
                  <c:v>0.42250000000000032</c:v>
                </c:pt>
                <c:pt idx="44">
                  <c:v>0.43000000000000038</c:v>
                </c:pt>
                <c:pt idx="45">
                  <c:v>0.4425</c:v>
                </c:pt>
                <c:pt idx="46">
                  <c:v>0.46250000000000002</c:v>
                </c:pt>
                <c:pt idx="47">
                  <c:v>0.43500000000000216</c:v>
                </c:pt>
                <c:pt idx="48">
                  <c:v>0.45750000000000002</c:v>
                </c:pt>
                <c:pt idx="49">
                  <c:v>0.47500000000000031</c:v>
                </c:pt>
                <c:pt idx="50">
                  <c:v>0.43250000000000038</c:v>
                </c:pt>
                <c:pt idx="51">
                  <c:v>0.32000000000000245</c:v>
                </c:pt>
                <c:pt idx="52">
                  <c:v>0.43750000000000216</c:v>
                </c:pt>
                <c:pt idx="53">
                  <c:v>0.45250000000000001</c:v>
                </c:pt>
                <c:pt idx="54">
                  <c:v>0.45500000000000002</c:v>
                </c:pt>
                <c:pt idx="55">
                  <c:v>0.41250000000000031</c:v>
                </c:pt>
                <c:pt idx="56">
                  <c:v>0.42250000000000032</c:v>
                </c:pt>
                <c:pt idx="57">
                  <c:v>0.42000000000000032</c:v>
                </c:pt>
                <c:pt idx="58">
                  <c:v>0.45</c:v>
                </c:pt>
                <c:pt idx="59">
                  <c:v>0.4425</c:v>
                </c:pt>
                <c:pt idx="60">
                  <c:v>0.44750000000000001</c:v>
                </c:pt>
                <c:pt idx="61">
                  <c:v>0.43000000000000038</c:v>
                </c:pt>
                <c:pt idx="62">
                  <c:v>0.43750000000000216</c:v>
                </c:pt>
                <c:pt idx="63">
                  <c:v>0.41000000000000031</c:v>
                </c:pt>
                <c:pt idx="64">
                  <c:v>0.42000000000000032</c:v>
                </c:pt>
                <c:pt idx="65">
                  <c:v>0.44750000000000001</c:v>
                </c:pt>
                <c:pt idx="66">
                  <c:v>0.43750000000000216</c:v>
                </c:pt>
                <c:pt idx="67">
                  <c:v>0.43500000000000216</c:v>
                </c:pt>
                <c:pt idx="68">
                  <c:v>0.43750000000000216</c:v>
                </c:pt>
                <c:pt idx="69">
                  <c:v>0.43000000000000038</c:v>
                </c:pt>
                <c:pt idx="70">
                  <c:v>0.43250000000000038</c:v>
                </c:pt>
                <c:pt idx="71">
                  <c:v>0.31750000000000239</c:v>
                </c:pt>
                <c:pt idx="72">
                  <c:v>0.32750000000000246</c:v>
                </c:pt>
                <c:pt idx="73">
                  <c:v>0.45500000000000002</c:v>
                </c:pt>
                <c:pt idx="74">
                  <c:v>0.44500000000000001</c:v>
                </c:pt>
                <c:pt idx="75">
                  <c:v>0.41250000000000031</c:v>
                </c:pt>
                <c:pt idx="76">
                  <c:v>0.43500000000000216</c:v>
                </c:pt>
                <c:pt idx="77">
                  <c:v>0.35250000000000031</c:v>
                </c:pt>
                <c:pt idx="78">
                  <c:v>0.44750000000000001</c:v>
                </c:pt>
                <c:pt idx="79">
                  <c:v>0.44000000000000006</c:v>
                </c:pt>
                <c:pt idx="80">
                  <c:v>0.41500000000000031</c:v>
                </c:pt>
                <c:pt idx="81">
                  <c:v>0.43000000000000038</c:v>
                </c:pt>
                <c:pt idx="82">
                  <c:v>0.46250000000000002</c:v>
                </c:pt>
                <c:pt idx="83">
                  <c:v>0.41500000000000031</c:v>
                </c:pt>
                <c:pt idx="84">
                  <c:v>0.43750000000000216</c:v>
                </c:pt>
                <c:pt idx="85">
                  <c:v>0.37500000000000216</c:v>
                </c:pt>
                <c:pt idx="86">
                  <c:v>0.46500000000000002</c:v>
                </c:pt>
                <c:pt idx="87">
                  <c:v>0.45750000000000002</c:v>
                </c:pt>
                <c:pt idx="88">
                  <c:v>0.45</c:v>
                </c:pt>
                <c:pt idx="89">
                  <c:v>0.46500000000000002</c:v>
                </c:pt>
                <c:pt idx="90">
                  <c:v>0.46500000000000002</c:v>
                </c:pt>
                <c:pt idx="91">
                  <c:v>0.44750000000000001</c:v>
                </c:pt>
                <c:pt idx="92">
                  <c:v>0.42250000000000032</c:v>
                </c:pt>
                <c:pt idx="93">
                  <c:v>0.45</c:v>
                </c:pt>
                <c:pt idx="94">
                  <c:v>0.34000000000000008</c:v>
                </c:pt>
                <c:pt idx="95">
                  <c:v>0.27250000000000002</c:v>
                </c:pt>
                <c:pt idx="96">
                  <c:v>0.43250000000000038</c:v>
                </c:pt>
                <c:pt idx="97">
                  <c:v>0.42500000000000032</c:v>
                </c:pt>
                <c:pt idx="98">
                  <c:v>0.42250000000000032</c:v>
                </c:pt>
                <c:pt idx="99">
                  <c:v>0.41750000000000032</c:v>
                </c:pt>
                <c:pt idx="100">
                  <c:v>0.45500000000000002</c:v>
                </c:pt>
                <c:pt idx="101">
                  <c:v>0.42250000000000032</c:v>
                </c:pt>
                <c:pt idx="102">
                  <c:v>0.44000000000000006</c:v>
                </c:pt>
                <c:pt idx="103">
                  <c:v>0.44500000000000001</c:v>
                </c:pt>
                <c:pt idx="104">
                  <c:v>0.43500000000000216</c:v>
                </c:pt>
                <c:pt idx="105">
                  <c:v>0.42750000000000032</c:v>
                </c:pt>
                <c:pt idx="106">
                  <c:v>0.44500000000000001</c:v>
                </c:pt>
                <c:pt idx="107">
                  <c:v>0.38500000000000245</c:v>
                </c:pt>
                <c:pt idx="108">
                  <c:v>0.41500000000000031</c:v>
                </c:pt>
                <c:pt idx="109">
                  <c:v>0.43000000000000038</c:v>
                </c:pt>
                <c:pt idx="110">
                  <c:v>0.35250000000000031</c:v>
                </c:pt>
                <c:pt idx="111">
                  <c:v>0.43000000000000038</c:v>
                </c:pt>
                <c:pt idx="112">
                  <c:v>0.37250000000000216</c:v>
                </c:pt>
                <c:pt idx="113">
                  <c:v>0.42750000000000032</c:v>
                </c:pt>
                <c:pt idx="114">
                  <c:v>0.4</c:v>
                </c:pt>
                <c:pt idx="115">
                  <c:v>0.46</c:v>
                </c:pt>
                <c:pt idx="116">
                  <c:v>0.43250000000000038</c:v>
                </c:pt>
                <c:pt idx="117">
                  <c:v>0.41750000000000032</c:v>
                </c:pt>
                <c:pt idx="118">
                  <c:v>0.43500000000000216</c:v>
                </c:pt>
                <c:pt idx="119">
                  <c:v>0.44</c:v>
                </c:pt>
                <c:pt idx="120">
                  <c:v>0.30500000000000038</c:v>
                </c:pt>
                <c:pt idx="121">
                  <c:v>0.45500000000000002</c:v>
                </c:pt>
                <c:pt idx="122">
                  <c:v>0.69000000000000061</c:v>
                </c:pt>
                <c:pt idx="123">
                  <c:v>0.32500000000000245</c:v>
                </c:pt>
                <c:pt idx="124">
                  <c:v>0.44</c:v>
                </c:pt>
                <c:pt idx="125">
                  <c:v>0.6825</c:v>
                </c:pt>
                <c:pt idx="126">
                  <c:v>0.42500000000000032</c:v>
                </c:pt>
                <c:pt idx="127">
                  <c:v>0.37250000000000216</c:v>
                </c:pt>
                <c:pt idx="128">
                  <c:v>0.45</c:v>
                </c:pt>
                <c:pt idx="129">
                  <c:v>0.46250000000000002</c:v>
                </c:pt>
                <c:pt idx="130">
                  <c:v>0.43500000000000216</c:v>
                </c:pt>
                <c:pt idx="131">
                  <c:v>0.45500000000000002</c:v>
                </c:pt>
                <c:pt idx="132">
                  <c:v>0.42250000000000032</c:v>
                </c:pt>
                <c:pt idx="133">
                  <c:v>0.5024999999999995</c:v>
                </c:pt>
                <c:pt idx="134">
                  <c:v>0.45250000000000001</c:v>
                </c:pt>
                <c:pt idx="135">
                  <c:v>0.39500000000000285</c:v>
                </c:pt>
                <c:pt idx="136">
                  <c:v>0.39000000000000246</c:v>
                </c:pt>
                <c:pt idx="137">
                  <c:v>0.43250000000000038</c:v>
                </c:pt>
                <c:pt idx="138">
                  <c:v>0.68</c:v>
                </c:pt>
                <c:pt idx="139">
                  <c:v>0.43750000000000216</c:v>
                </c:pt>
                <c:pt idx="140">
                  <c:v>0.45</c:v>
                </c:pt>
                <c:pt idx="141">
                  <c:v>0.4425</c:v>
                </c:pt>
                <c:pt idx="142">
                  <c:v>0.41500000000000031</c:v>
                </c:pt>
                <c:pt idx="143">
                  <c:v>0.44750000000000001</c:v>
                </c:pt>
                <c:pt idx="144">
                  <c:v>0.37500000000000216</c:v>
                </c:pt>
                <c:pt idx="145">
                  <c:v>0.39500000000000285</c:v>
                </c:pt>
                <c:pt idx="146">
                  <c:v>0.68</c:v>
                </c:pt>
                <c:pt idx="147">
                  <c:v>0.43750000000000216</c:v>
                </c:pt>
                <c:pt idx="148">
                  <c:v>0.45250000000000001</c:v>
                </c:pt>
                <c:pt idx="149">
                  <c:v>0.44</c:v>
                </c:pt>
                <c:pt idx="150">
                  <c:v>0.40750000000000008</c:v>
                </c:pt>
                <c:pt idx="151">
                  <c:v>0.44750000000000001</c:v>
                </c:pt>
                <c:pt idx="152">
                  <c:v>0.43500000000000216</c:v>
                </c:pt>
                <c:pt idx="153">
                  <c:v>0.41750000000000032</c:v>
                </c:pt>
                <c:pt idx="154">
                  <c:v>0.4425</c:v>
                </c:pt>
                <c:pt idx="155">
                  <c:v>0.71000000000000063</c:v>
                </c:pt>
                <c:pt idx="156">
                  <c:v>0.42000000000000032</c:v>
                </c:pt>
                <c:pt idx="157">
                  <c:v>0.45750000000000002</c:v>
                </c:pt>
                <c:pt idx="158">
                  <c:v>0.65500000000000558</c:v>
                </c:pt>
                <c:pt idx="159">
                  <c:v>0.39250000000000268</c:v>
                </c:pt>
                <c:pt idx="160">
                  <c:v>0.42500000000000032</c:v>
                </c:pt>
                <c:pt idx="161">
                  <c:v>0.47500000000000031</c:v>
                </c:pt>
                <c:pt idx="162">
                  <c:v>0.48250000000000032</c:v>
                </c:pt>
                <c:pt idx="163">
                  <c:v>0.45250000000000001</c:v>
                </c:pt>
                <c:pt idx="164">
                  <c:v>0.41250000000000031</c:v>
                </c:pt>
                <c:pt idx="165">
                  <c:v>0.42250000000000032</c:v>
                </c:pt>
                <c:pt idx="166">
                  <c:v>0.36000000000000032</c:v>
                </c:pt>
                <c:pt idx="167">
                  <c:v>0.65250000000000064</c:v>
                </c:pt>
                <c:pt idx="168">
                  <c:v>0.38000000000000239</c:v>
                </c:pt>
                <c:pt idx="169">
                  <c:v>0.36500000000000032</c:v>
                </c:pt>
                <c:pt idx="170">
                  <c:v>0.36000000000000032</c:v>
                </c:pt>
                <c:pt idx="171">
                  <c:v>0.38000000000000239</c:v>
                </c:pt>
                <c:pt idx="172">
                  <c:v>0.47750000000000031</c:v>
                </c:pt>
                <c:pt idx="173">
                  <c:v>0.37000000000000038</c:v>
                </c:pt>
                <c:pt idx="174">
                  <c:v>0.69750000000000001</c:v>
                </c:pt>
                <c:pt idx="175">
                  <c:v>0.44</c:v>
                </c:pt>
                <c:pt idx="176">
                  <c:v>0.38250000000000245</c:v>
                </c:pt>
                <c:pt idx="177">
                  <c:v>0.36750000000000038</c:v>
                </c:pt>
                <c:pt idx="178">
                  <c:v>0.34250000000000008</c:v>
                </c:pt>
                <c:pt idx="179">
                  <c:v>0.68</c:v>
                </c:pt>
                <c:pt idx="180">
                  <c:v>0.4425</c:v>
                </c:pt>
                <c:pt idx="181">
                  <c:v>0.46500000000000002</c:v>
                </c:pt>
                <c:pt idx="182">
                  <c:v>0.37500000000000216</c:v>
                </c:pt>
                <c:pt idx="183">
                  <c:v>0.36500000000000032</c:v>
                </c:pt>
                <c:pt idx="184">
                  <c:v>0.42250000000000032</c:v>
                </c:pt>
                <c:pt idx="185">
                  <c:v>0.42500000000000032</c:v>
                </c:pt>
                <c:pt idx="186">
                  <c:v>0.43750000000000216</c:v>
                </c:pt>
                <c:pt idx="187">
                  <c:v>0.49750000000000216</c:v>
                </c:pt>
                <c:pt idx="188">
                  <c:v>0.41750000000000032</c:v>
                </c:pt>
                <c:pt idx="189">
                  <c:v>0.46750000000000008</c:v>
                </c:pt>
                <c:pt idx="190">
                  <c:v>0.37500000000000216</c:v>
                </c:pt>
                <c:pt idx="191">
                  <c:v>0.46250000000000002</c:v>
                </c:pt>
                <c:pt idx="192">
                  <c:v>0.40250000000000002</c:v>
                </c:pt>
                <c:pt idx="193">
                  <c:v>0.39750000000000285</c:v>
                </c:pt>
                <c:pt idx="194">
                  <c:v>0.46250000000000002</c:v>
                </c:pt>
                <c:pt idx="195">
                  <c:v>0.49000000000000032</c:v>
                </c:pt>
                <c:pt idx="196">
                  <c:v>0.36250000000000032</c:v>
                </c:pt>
                <c:pt idx="197">
                  <c:v>0.34000000000000008</c:v>
                </c:pt>
                <c:pt idx="198">
                  <c:v>0.50499999999999989</c:v>
                </c:pt>
                <c:pt idx="199">
                  <c:v>0.66750000000000065</c:v>
                </c:pt>
                <c:pt idx="200">
                  <c:v>0.41750000000000032</c:v>
                </c:pt>
                <c:pt idx="201">
                  <c:v>0.38250000000000245</c:v>
                </c:pt>
                <c:pt idx="202">
                  <c:v>0.47000000000000008</c:v>
                </c:pt>
                <c:pt idx="203">
                  <c:v>0.43000000000000038</c:v>
                </c:pt>
                <c:pt idx="204">
                  <c:v>0.41500000000000031</c:v>
                </c:pt>
                <c:pt idx="205">
                  <c:v>0.37750000000000217</c:v>
                </c:pt>
                <c:pt idx="206">
                  <c:v>0.32500000000000245</c:v>
                </c:pt>
                <c:pt idx="207">
                  <c:v>0.34000000000000008</c:v>
                </c:pt>
                <c:pt idx="208">
                  <c:v>0.40250000000000002</c:v>
                </c:pt>
                <c:pt idx="209">
                  <c:v>0.46250000000000002</c:v>
                </c:pt>
                <c:pt idx="210">
                  <c:v>0.38000000000000239</c:v>
                </c:pt>
                <c:pt idx="211">
                  <c:v>0.49750000000000216</c:v>
                </c:pt>
                <c:pt idx="212">
                  <c:v>0.64750000000000063</c:v>
                </c:pt>
                <c:pt idx="213">
                  <c:v>0.48750000000000032</c:v>
                </c:pt>
                <c:pt idx="214">
                  <c:v>0.40250000000000002</c:v>
                </c:pt>
                <c:pt idx="215">
                  <c:v>0.40250000000000002</c:v>
                </c:pt>
                <c:pt idx="216">
                  <c:v>0.4</c:v>
                </c:pt>
                <c:pt idx="217">
                  <c:v>0.42750000000000032</c:v>
                </c:pt>
                <c:pt idx="218">
                  <c:v>0.4425</c:v>
                </c:pt>
                <c:pt idx="219">
                  <c:v>0.40500000000000008</c:v>
                </c:pt>
                <c:pt idx="220">
                  <c:v>0.42250000000000032</c:v>
                </c:pt>
                <c:pt idx="221">
                  <c:v>0.40750000000000008</c:v>
                </c:pt>
                <c:pt idx="222">
                  <c:v>0.33750000000000285</c:v>
                </c:pt>
                <c:pt idx="223">
                  <c:v>0.43500000000000222</c:v>
                </c:pt>
                <c:pt idx="224">
                  <c:v>0.33250000000000285</c:v>
                </c:pt>
                <c:pt idx="225">
                  <c:v>0.45750000000000002</c:v>
                </c:pt>
                <c:pt idx="226">
                  <c:v>0.42750000000000032</c:v>
                </c:pt>
                <c:pt idx="227">
                  <c:v>0.40500000000000008</c:v>
                </c:pt>
                <c:pt idx="228">
                  <c:v>0.44750000000000001</c:v>
                </c:pt>
                <c:pt idx="229">
                  <c:v>0.49500000000000038</c:v>
                </c:pt>
                <c:pt idx="230">
                  <c:v>0.46500000000000002</c:v>
                </c:pt>
                <c:pt idx="231">
                  <c:v>0.36250000000000032</c:v>
                </c:pt>
                <c:pt idx="232">
                  <c:v>0.51</c:v>
                </c:pt>
                <c:pt idx="233">
                  <c:v>0.41750000000000032</c:v>
                </c:pt>
                <c:pt idx="234">
                  <c:v>0.41500000000000031</c:v>
                </c:pt>
                <c:pt idx="235">
                  <c:v>0.45750000000000002</c:v>
                </c:pt>
                <c:pt idx="236">
                  <c:v>0.37750000000000217</c:v>
                </c:pt>
                <c:pt idx="237">
                  <c:v>0.44500000000000001</c:v>
                </c:pt>
                <c:pt idx="238">
                  <c:v>0.43250000000000038</c:v>
                </c:pt>
                <c:pt idx="239">
                  <c:v>0.38500000000000245</c:v>
                </c:pt>
                <c:pt idx="240">
                  <c:v>0.47500000000000031</c:v>
                </c:pt>
                <c:pt idx="241">
                  <c:v>0.37500000000000216</c:v>
                </c:pt>
                <c:pt idx="242">
                  <c:v>0.38250000000000245</c:v>
                </c:pt>
                <c:pt idx="243">
                  <c:v>0.49250000000000038</c:v>
                </c:pt>
                <c:pt idx="244">
                  <c:v>0.46500000000000002</c:v>
                </c:pt>
                <c:pt idx="245">
                  <c:v>0.41500000000000031</c:v>
                </c:pt>
                <c:pt idx="246">
                  <c:v>0.45250000000000001</c:v>
                </c:pt>
                <c:pt idx="247">
                  <c:v>0.47250000000000031</c:v>
                </c:pt>
                <c:pt idx="248">
                  <c:v>0.43250000000000038</c:v>
                </c:pt>
                <c:pt idx="249">
                  <c:v>0.49250000000000038</c:v>
                </c:pt>
                <c:pt idx="250">
                  <c:v>0.4425</c:v>
                </c:pt>
                <c:pt idx="251">
                  <c:v>0.49500000000000038</c:v>
                </c:pt>
                <c:pt idx="252">
                  <c:v>0.5024999999999995</c:v>
                </c:pt>
                <c:pt idx="253">
                  <c:v>0.43250000000000038</c:v>
                </c:pt>
                <c:pt idx="254">
                  <c:v>0.36000000000000032</c:v>
                </c:pt>
                <c:pt idx="255">
                  <c:v>0.36500000000000032</c:v>
                </c:pt>
                <c:pt idx="256">
                  <c:v>0.42250000000000032</c:v>
                </c:pt>
                <c:pt idx="257">
                  <c:v>0.44750000000000001</c:v>
                </c:pt>
                <c:pt idx="258">
                  <c:v>0.36250000000000032</c:v>
                </c:pt>
                <c:pt idx="259">
                  <c:v>0.40250000000000002</c:v>
                </c:pt>
                <c:pt idx="260">
                  <c:v>0.35750000000000032</c:v>
                </c:pt>
                <c:pt idx="261">
                  <c:v>0.505</c:v>
                </c:pt>
                <c:pt idx="262">
                  <c:v>0.505</c:v>
                </c:pt>
                <c:pt idx="263">
                  <c:v>0.4425</c:v>
                </c:pt>
                <c:pt idx="264">
                  <c:v>0.44500000000000001</c:v>
                </c:pt>
                <c:pt idx="265">
                  <c:v>0.44500000000000001</c:v>
                </c:pt>
                <c:pt idx="266">
                  <c:v>0.43250000000000038</c:v>
                </c:pt>
                <c:pt idx="267">
                  <c:v>0.40500000000000008</c:v>
                </c:pt>
                <c:pt idx="268">
                  <c:v>0.45250000000000001</c:v>
                </c:pt>
                <c:pt idx="269">
                  <c:v>0.47500000000000031</c:v>
                </c:pt>
                <c:pt idx="270">
                  <c:v>0.45750000000000002</c:v>
                </c:pt>
                <c:pt idx="271">
                  <c:v>0.42250000000000032</c:v>
                </c:pt>
                <c:pt idx="272">
                  <c:v>0.46250000000000002</c:v>
                </c:pt>
                <c:pt idx="273">
                  <c:v>0.49500000000000038</c:v>
                </c:pt>
                <c:pt idx="274">
                  <c:v>0.34250000000000008</c:v>
                </c:pt>
                <c:pt idx="275">
                  <c:v>0.40750000000000008</c:v>
                </c:pt>
                <c:pt idx="276">
                  <c:v>0.49000000000000032</c:v>
                </c:pt>
                <c:pt idx="277">
                  <c:v>0.45</c:v>
                </c:pt>
                <c:pt idx="278">
                  <c:v>0.37750000000000222</c:v>
                </c:pt>
                <c:pt idx="279">
                  <c:v>0.5</c:v>
                </c:pt>
                <c:pt idx="280">
                  <c:v>0.42750000000000032</c:v>
                </c:pt>
                <c:pt idx="281">
                  <c:v>0.41500000000000031</c:v>
                </c:pt>
                <c:pt idx="282">
                  <c:v>0.5</c:v>
                </c:pt>
                <c:pt idx="283">
                  <c:v>0.36250000000000032</c:v>
                </c:pt>
                <c:pt idx="284">
                  <c:v>0.44750000000000001</c:v>
                </c:pt>
                <c:pt idx="285">
                  <c:v>0.42500000000000032</c:v>
                </c:pt>
                <c:pt idx="286">
                  <c:v>0.5024999999999995</c:v>
                </c:pt>
                <c:pt idx="287">
                  <c:v>0.42000000000000032</c:v>
                </c:pt>
                <c:pt idx="288">
                  <c:v>0.36000000000000032</c:v>
                </c:pt>
                <c:pt idx="289">
                  <c:v>0.43750000000000216</c:v>
                </c:pt>
                <c:pt idx="290">
                  <c:v>0.49000000000000032</c:v>
                </c:pt>
                <c:pt idx="291">
                  <c:v>0.42500000000000032</c:v>
                </c:pt>
                <c:pt idx="292">
                  <c:v>0.43000000000000038</c:v>
                </c:pt>
                <c:pt idx="293">
                  <c:v>0.41000000000000031</c:v>
                </c:pt>
                <c:pt idx="294">
                  <c:v>0.42500000000000032</c:v>
                </c:pt>
                <c:pt idx="295">
                  <c:v>0.41500000000000031</c:v>
                </c:pt>
                <c:pt idx="296">
                  <c:v>0.47500000000000031</c:v>
                </c:pt>
                <c:pt idx="297">
                  <c:v>0.37250000000000216</c:v>
                </c:pt>
                <c:pt idx="298">
                  <c:v>0.34000000000000008</c:v>
                </c:pt>
                <c:pt idx="299">
                  <c:v>0.43500000000000216</c:v>
                </c:pt>
                <c:pt idx="300">
                  <c:v>0.52</c:v>
                </c:pt>
                <c:pt idx="301">
                  <c:v>0.36500000000000032</c:v>
                </c:pt>
                <c:pt idx="302">
                  <c:v>0.42750000000000032</c:v>
                </c:pt>
                <c:pt idx="303">
                  <c:v>0.43750000000000216</c:v>
                </c:pt>
                <c:pt idx="304">
                  <c:v>0.41000000000000031</c:v>
                </c:pt>
                <c:pt idx="305">
                  <c:v>0.48500000000000032</c:v>
                </c:pt>
                <c:pt idx="306">
                  <c:v>0.43500000000000222</c:v>
                </c:pt>
                <c:pt idx="307">
                  <c:v>0.43250000000000038</c:v>
                </c:pt>
                <c:pt idx="308">
                  <c:v>0.40250000000000002</c:v>
                </c:pt>
                <c:pt idx="309">
                  <c:v>0.46500000000000002</c:v>
                </c:pt>
                <c:pt idx="310">
                  <c:v>0.36500000000000032</c:v>
                </c:pt>
                <c:pt idx="311">
                  <c:v>0.44750000000000001</c:v>
                </c:pt>
                <c:pt idx="312">
                  <c:v>0.38250000000000245</c:v>
                </c:pt>
                <c:pt idx="313">
                  <c:v>0.36000000000000032</c:v>
                </c:pt>
                <c:pt idx="314">
                  <c:v>0.39250000000000268</c:v>
                </c:pt>
                <c:pt idx="315">
                  <c:v>0.42000000000000032</c:v>
                </c:pt>
                <c:pt idx="316">
                  <c:v>0.45750000000000002</c:v>
                </c:pt>
                <c:pt idx="317">
                  <c:v>0.46</c:v>
                </c:pt>
                <c:pt idx="318">
                  <c:v>0.45750000000000002</c:v>
                </c:pt>
                <c:pt idx="319">
                  <c:v>0.45250000000000001</c:v>
                </c:pt>
                <c:pt idx="320">
                  <c:v>0.45750000000000002</c:v>
                </c:pt>
                <c:pt idx="321">
                  <c:v>0.35000000000000031</c:v>
                </c:pt>
                <c:pt idx="322">
                  <c:v>0.41500000000000031</c:v>
                </c:pt>
                <c:pt idx="323">
                  <c:v>0.38750000000000245</c:v>
                </c:pt>
                <c:pt idx="324">
                  <c:v>0.42250000000000032</c:v>
                </c:pt>
                <c:pt idx="325">
                  <c:v>0.48750000000000032</c:v>
                </c:pt>
                <c:pt idx="326">
                  <c:v>0.40500000000000008</c:v>
                </c:pt>
                <c:pt idx="327">
                  <c:v>0.48000000000000032</c:v>
                </c:pt>
                <c:pt idx="328">
                  <c:v>0.37000000000000038</c:v>
                </c:pt>
                <c:pt idx="329">
                  <c:v>0.40750000000000008</c:v>
                </c:pt>
                <c:pt idx="330">
                  <c:v>0.43500000000000216</c:v>
                </c:pt>
                <c:pt idx="331">
                  <c:v>0.44500000000000001</c:v>
                </c:pt>
                <c:pt idx="332">
                  <c:v>0.39750000000000285</c:v>
                </c:pt>
                <c:pt idx="333">
                  <c:v>0.48000000000000032</c:v>
                </c:pt>
                <c:pt idx="334">
                  <c:v>0.45500000000000002</c:v>
                </c:pt>
                <c:pt idx="335">
                  <c:v>0.42250000000000032</c:v>
                </c:pt>
                <c:pt idx="336">
                  <c:v>0.43500000000000216</c:v>
                </c:pt>
                <c:pt idx="337">
                  <c:v>0.49000000000000032</c:v>
                </c:pt>
                <c:pt idx="338">
                  <c:v>0.42250000000000032</c:v>
                </c:pt>
                <c:pt idx="339">
                  <c:v>0.43000000000000038</c:v>
                </c:pt>
                <c:pt idx="340">
                  <c:v>0.41250000000000031</c:v>
                </c:pt>
                <c:pt idx="341">
                  <c:v>0.46</c:v>
                </c:pt>
                <c:pt idx="342">
                  <c:v>0.41750000000000032</c:v>
                </c:pt>
                <c:pt idx="343">
                  <c:v>0.37250000000000216</c:v>
                </c:pt>
                <c:pt idx="344">
                  <c:v>0.42250000000000032</c:v>
                </c:pt>
                <c:pt idx="345">
                  <c:v>0.43500000000000216</c:v>
                </c:pt>
                <c:pt idx="346">
                  <c:v>0.45500000000000002</c:v>
                </c:pt>
                <c:pt idx="347">
                  <c:v>0.42250000000000032</c:v>
                </c:pt>
                <c:pt idx="348">
                  <c:v>0.42250000000000032</c:v>
                </c:pt>
                <c:pt idx="349">
                  <c:v>0.49250000000000038</c:v>
                </c:pt>
                <c:pt idx="350">
                  <c:v>0.45500000000000002</c:v>
                </c:pt>
                <c:pt idx="351">
                  <c:v>0.39000000000000246</c:v>
                </c:pt>
                <c:pt idx="352">
                  <c:v>0.38500000000000245</c:v>
                </c:pt>
                <c:pt idx="353">
                  <c:v>0.4425</c:v>
                </c:pt>
                <c:pt idx="354">
                  <c:v>0.49750000000000216</c:v>
                </c:pt>
                <c:pt idx="355">
                  <c:v>0.47750000000000031</c:v>
                </c:pt>
                <c:pt idx="356">
                  <c:v>0.38250000000000245</c:v>
                </c:pt>
                <c:pt idx="357">
                  <c:v>0.45250000000000001</c:v>
                </c:pt>
                <c:pt idx="358">
                  <c:v>0.38750000000000245</c:v>
                </c:pt>
                <c:pt idx="359">
                  <c:v>0.34000000000000008</c:v>
                </c:pt>
                <c:pt idx="360">
                  <c:v>0.46250000000000002</c:v>
                </c:pt>
                <c:pt idx="361">
                  <c:v>0.5024999999999995</c:v>
                </c:pt>
                <c:pt idx="362">
                  <c:v>0.44750000000000001</c:v>
                </c:pt>
                <c:pt idx="363">
                  <c:v>0.41750000000000032</c:v>
                </c:pt>
                <c:pt idx="364">
                  <c:v>0.53500000000000003</c:v>
                </c:pt>
                <c:pt idx="365">
                  <c:v>0.44500000000000001</c:v>
                </c:pt>
                <c:pt idx="366">
                  <c:v>0.4425</c:v>
                </c:pt>
                <c:pt idx="367">
                  <c:v>0.47500000000000031</c:v>
                </c:pt>
                <c:pt idx="368">
                  <c:v>0.47750000000000031</c:v>
                </c:pt>
                <c:pt idx="369">
                  <c:v>0.39500000000000285</c:v>
                </c:pt>
                <c:pt idx="370">
                  <c:v>0.41250000000000031</c:v>
                </c:pt>
                <c:pt idx="371">
                  <c:v>0.49000000000000032</c:v>
                </c:pt>
                <c:pt idx="372">
                  <c:v>0.46</c:v>
                </c:pt>
                <c:pt idx="373">
                  <c:v>0.46</c:v>
                </c:pt>
                <c:pt idx="374">
                  <c:v>0.41500000000000031</c:v>
                </c:pt>
                <c:pt idx="375">
                  <c:v>0.39500000000000285</c:v>
                </c:pt>
                <c:pt idx="376">
                  <c:v>0.34000000000000008</c:v>
                </c:pt>
                <c:pt idx="377">
                  <c:v>0.49250000000000038</c:v>
                </c:pt>
                <c:pt idx="378">
                  <c:v>0.4425</c:v>
                </c:pt>
                <c:pt idx="379">
                  <c:v>0.44500000000000001</c:v>
                </c:pt>
                <c:pt idx="380">
                  <c:v>0.5024999999999995</c:v>
                </c:pt>
                <c:pt idx="381">
                  <c:v>0.42750000000000032</c:v>
                </c:pt>
                <c:pt idx="382">
                  <c:v>0.4425</c:v>
                </c:pt>
                <c:pt idx="383">
                  <c:v>0.42500000000000032</c:v>
                </c:pt>
                <c:pt idx="384">
                  <c:v>0.49500000000000038</c:v>
                </c:pt>
                <c:pt idx="385">
                  <c:v>0.37750000000000217</c:v>
                </c:pt>
                <c:pt idx="386">
                  <c:v>0.41750000000000032</c:v>
                </c:pt>
                <c:pt idx="387">
                  <c:v>0.37250000000000216</c:v>
                </c:pt>
                <c:pt idx="388">
                  <c:v>0.41000000000000031</c:v>
                </c:pt>
                <c:pt idx="389">
                  <c:v>0.37000000000000038</c:v>
                </c:pt>
                <c:pt idx="390">
                  <c:v>0.35500000000000032</c:v>
                </c:pt>
                <c:pt idx="391">
                  <c:v>0.45250000000000001</c:v>
                </c:pt>
                <c:pt idx="392">
                  <c:v>0.43750000000000216</c:v>
                </c:pt>
                <c:pt idx="393">
                  <c:v>0.42500000000000032</c:v>
                </c:pt>
                <c:pt idx="394">
                  <c:v>0.51249999999999996</c:v>
                </c:pt>
                <c:pt idx="395">
                  <c:v>0.40750000000000008</c:v>
                </c:pt>
                <c:pt idx="396">
                  <c:v>0.45750000000000002</c:v>
                </c:pt>
                <c:pt idx="397">
                  <c:v>0.49000000000000032</c:v>
                </c:pt>
                <c:pt idx="398">
                  <c:v>0.44</c:v>
                </c:pt>
                <c:pt idx="399">
                  <c:v>0.36250000000000032</c:v>
                </c:pt>
                <c:pt idx="400">
                  <c:v>0.41000000000000031</c:v>
                </c:pt>
                <c:pt idx="401">
                  <c:v>0.46750000000000008</c:v>
                </c:pt>
                <c:pt idx="402">
                  <c:v>0.48000000000000032</c:v>
                </c:pt>
                <c:pt idx="403">
                  <c:v>0.45</c:v>
                </c:pt>
                <c:pt idx="404">
                  <c:v>0.38000000000000239</c:v>
                </c:pt>
                <c:pt idx="405">
                  <c:v>0.41500000000000031</c:v>
                </c:pt>
                <c:pt idx="406">
                  <c:v>0.45</c:v>
                </c:pt>
                <c:pt idx="407">
                  <c:v>0.44500000000000001</c:v>
                </c:pt>
                <c:pt idx="408">
                  <c:v>0.45</c:v>
                </c:pt>
                <c:pt idx="409">
                  <c:v>0.43250000000000038</c:v>
                </c:pt>
                <c:pt idx="410">
                  <c:v>0.46500000000000002</c:v>
                </c:pt>
                <c:pt idx="411">
                  <c:v>0.49750000000000216</c:v>
                </c:pt>
                <c:pt idx="412">
                  <c:v>0.45</c:v>
                </c:pt>
                <c:pt idx="413">
                  <c:v>0.45250000000000001</c:v>
                </c:pt>
                <c:pt idx="414">
                  <c:v>0.39750000000000285</c:v>
                </c:pt>
                <c:pt idx="415">
                  <c:v>0.46250000000000002</c:v>
                </c:pt>
                <c:pt idx="416">
                  <c:v>0.43250000000000038</c:v>
                </c:pt>
                <c:pt idx="417">
                  <c:v>0.37750000000000217</c:v>
                </c:pt>
                <c:pt idx="418">
                  <c:v>0.47750000000000031</c:v>
                </c:pt>
                <c:pt idx="419">
                  <c:v>0.41000000000000031</c:v>
                </c:pt>
                <c:pt idx="420">
                  <c:v>0.43750000000000216</c:v>
                </c:pt>
                <c:pt idx="421">
                  <c:v>0.46250000000000002</c:v>
                </c:pt>
                <c:pt idx="422">
                  <c:v>0.48750000000000032</c:v>
                </c:pt>
                <c:pt idx="423">
                  <c:v>0.42000000000000032</c:v>
                </c:pt>
                <c:pt idx="424">
                  <c:v>0.51749999999999996</c:v>
                </c:pt>
                <c:pt idx="425">
                  <c:v>0.44750000000000001</c:v>
                </c:pt>
                <c:pt idx="426">
                  <c:v>0.43250000000000038</c:v>
                </c:pt>
                <c:pt idx="427">
                  <c:v>0.52249999999999996</c:v>
                </c:pt>
                <c:pt idx="428">
                  <c:v>0.47750000000000031</c:v>
                </c:pt>
                <c:pt idx="429">
                  <c:v>0.45250000000000001</c:v>
                </c:pt>
                <c:pt idx="430">
                  <c:v>0.38250000000000245</c:v>
                </c:pt>
                <c:pt idx="431">
                  <c:v>0.38000000000000239</c:v>
                </c:pt>
                <c:pt idx="432">
                  <c:v>0.40250000000000002</c:v>
                </c:pt>
                <c:pt idx="433">
                  <c:v>0.47500000000000031</c:v>
                </c:pt>
                <c:pt idx="434">
                  <c:v>0.51</c:v>
                </c:pt>
                <c:pt idx="435">
                  <c:v>0.52249999999999996</c:v>
                </c:pt>
                <c:pt idx="436">
                  <c:v>0.40750000000000008</c:v>
                </c:pt>
                <c:pt idx="437">
                  <c:v>0.505</c:v>
                </c:pt>
                <c:pt idx="438">
                  <c:v>0.43000000000000038</c:v>
                </c:pt>
                <c:pt idx="439">
                  <c:v>0.48250000000000032</c:v>
                </c:pt>
                <c:pt idx="440">
                  <c:v>0.45</c:v>
                </c:pt>
                <c:pt idx="441">
                  <c:v>0.48750000000000032</c:v>
                </c:pt>
                <c:pt idx="442">
                  <c:v>0.39000000000000246</c:v>
                </c:pt>
                <c:pt idx="443">
                  <c:v>0.4425</c:v>
                </c:pt>
                <c:pt idx="444">
                  <c:v>0.48250000000000032</c:v>
                </c:pt>
                <c:pt idx="445">
                  <c:v>0.45</c:v>
                </c:pt>
                <c:pt idx="446">
                  <c:v>0.45</c:v>
                </c:pt>
                <c:pt idx="447">
                  <c:v>0.44750000000000001</c:v>
                </c:pt>
                <c:pt idx="448">
                  <c:v>0.40250000000000002</c:v>
                </c:pt>
                <c:pt idx="449">
                  <c:v>0.39250000000000268</c:v>
                </c:pt>
                <c:pt idx="450">
                  <c:v>0.40500000000000008</c:v>
                </c:pt>
                <c:pt idx="451">
                  <c:v>0.46750000000000008</c:v>
                </c:pt>
                <c:pt idx="452">
                  <c:v>0.44500000000000001</c:v>
                </c:pt>
                <c:pt idx="453">
                  <c:v>0.46</c:v>
                </c:pt>
                <c:pt idx="454">
                  <c:v>0.46250000000000002</c:v>
                </c:pt>
                <c:pt idx="455">
                  <c:v>0.48000000000000032</c:v>
                </c:pt>
                <c:pt idx="456">
                  <c:v>0.44500000000000001</c:v>
                </c:pt>
                <c:pt idx="457">
                  <c:v>0.46750000000000008</c:v>
                </c:pt>
                <c:pt idx="458">
                  <c:v>0.39500000000000285</c:v>
                </c:pt>
                <c:pt idx="459">
                  <c:v>0.42500000000000032</c:v>
                </c:pt>
                <c:pt idx="460">
                  <c:v>0.43000000000000038</c:v>
                </c:pt>
                <c:pt idx="461">
                  <c:v>0.39250000000000268</c:v>
                </c:pt>
                <c:pt idx="462">
                  <c:v>0.49750000000000216</c:v>
                </c:pt>
                <c:pt idx="463">
                  <c:v>0.48500000000000032</c:v>
                </c:pt>
                <c:pt idx="464">
                  <c:v>0.4</c:v>
                </c:pt>
                <c:pt idx="465">
                  <c:v>0.42500000000000032</c:v>
                </c:pt>
                <c:pt idx="466">
                  <c:v>0.53249999999999997</c:v>
                </c:pt>
                <c:pt idx="467">
                  <c:v>0.43500000000000216</c:v>
                </c:pt>
                <c:pt idx="468">
                  <c:v>0.40250000000000002</c:v>
                </c:pt>
                <c:pt idx="469">
                  <c:v>0.46250000000000002</c:v>
                </c:pt>
                <c:pt idx="470">
                  <c:v>0.46</c:v>
                </c:pt>
                <c:pt idx="471">
                  <c:v>0.42500000000000032</c:v>
                </c:pt>
                <c:pt idx="472">
                  <c:v>0.43750000000000216</c:v>
                </c:pt>
                <c:pt idx="473">
                  <c:v>0.46750000000000008</c:v>
                </c:pt>
                <c:pt idx="474">
                  <c:v>0.41500000000000031</c:v>
                </c:pt>
                <c:pt idx="475">
                  <c:v>0.505</c:v>
                </c:pt>
                <c:pt idx="476">
                  <c:v>0.50750000000000006</c:v>
                </c:pt>
                <c:pt idx="477">
                  <c:v>0.43500000000000216</c:v>
                </c:pt>
                <c:pt idx="478">
                  <c:v>0.45500000000000002</c:v>
                </c:pt>
                <c:pt idx="479">
                  <c:v>0.42000000000000032</c:v>
                </c:pt>
                <c:pt idx="480">
                  <c:v>0.39250000000000268</c:v>
                </c:pt>
                <c:pt idx="481">
                  <c:v>0.42000000000000032</c:v>
                </c:pt>
                <c:pt idx="482">
                  <c:v>0.43000000000000038</c:v>
                </c:pt>
                <c:pt idx="483">
                  <c:v>0.48000000000000032</c:v>
                </c:pt>
                <c:pt idx="484">
                  <c:v>0.43000000000000038</c:v>
                </c:pt>
                <c:pt idx="485">
                  <c:v>0.43500000000000216</c:v>
                </c:pt>
                <c:pt idx="486">
                  <c:v>0.40750000000000008</c:v>
                </c:pt>
                <c:pt idx="487">
                  <c:v>0.4425</c:v>
                </c:pt>
                <c:pt idx="488">
                  <c:v>0.51249999999999996</c:v>
                </c:pt>
                <c:pt idx="489">
                  <c:v>0.47250000000000031</c:v>
                </c:pt>
                <c:pt idx="490">
                  <c:v>0.45500000000000002</c:v>
                </c:pt>
                <c:pt idx="491">
                  <c:v>0.43250000000000038</c:v>
                </c:pt>
                <c:pt idx="492">
                  <c:v>0.52499999999999991</c:v>
                </c:pt>
                <c:pt idx="493">
                  <c:v>0.4</c:v>
                </c:pt>
                <c:pt idx="494">
                  <c:v>0.39500000000000285</c:v>
                </c:pt>
                <c:pt idx="495">
                  <c:v>0.48750000000000032</c:v>
                </c:pt>
                <c:pt idx="496">
                  <c:v>0.44500000000000001</c:v>
                </c:pt>
                <c:pt idx="497">
                  <c:v>0.48500000000000032</c:v>
                </c:pt>
                <c:pt idx="498">
                  <c:v>0.43250000000000038</c:v>
                </c:pt>
                <c:pt idx="499">
                  <c:v>0.46250000000000002</c:v>
                </c:pt>
                <c:pt idx="500">
                  <c:v>0.39500000000000285</c:v>
                </c:pt>
                <c:pt idx="501">
                  <c:v>0.40500000000000008</c:v>
                </c:pt>
                <c:pt idx="502">
                  <c:v>0.47500000000000031</c:v>
                </c:pt>
                <c:pt idx="503">
                  <c:v>0.42000000000000032</c:v>
                </c:pt>
                <c:pt idx="504">
                  <c:v>0.40500000000000008</c:v>
                </c:pt>
                <c:pt idx="505">
                  <c:v>0.53</c:v>
                </c:pt>
                <c:pt idx="506">
                  <c:v>0.45</c:v>
                </c:pt>
                <c:pt idx="507">
                  <c:v>0.41250000000000031</c:v>
                </c:pt>
                <c:pt idx="508">
                  <c:v>0.45250000000000001</c:v>
                </c:pt>
                <c:pt idx="509">
                  <c:v>0.38500000000000245</c:v>
                </c:pt>
                <c:pt idx="510">
                  <c:v>0.46750000000000008</c:v>
                </c:pt>
                <c:pt idx="511">
                  <c:v>0.505</c:v>
                </c:pt>
                <c:pt idx="512">
                  <c:v>0.44750000000000001</c:v>
                </c:pt>
                <c:pt idx="513">
                  <c:v>0.46750000000000008</c:v>
                </c:pt>
                <c:pt idx="514">
                  <c:v>0.45250000000000001</c:v>
                </c:pt>
                <c:pt idx="515">
                  <c:v>0.48000000000000032</c:v>
                </c:pt>
                <c:pt idx="516">
                  <c:v>0.45500000000000002</c:v>
                </c:pt>
                <c:pt idx="517">
                  <c:v>0.47500000000000031</c:v>
                </c:pt>
                <c:pt idx="518">
                  <c:v>0.43500000000000216</c:v>
                </c:pt>
                <c:pt idx="519">
                  <c:v>0.46750000000000008</c:v>
                </c:pt>
                <c:pt idx="520">
                  <c:v>0.46250000000000002</c:v>
                </c:pt>
                <c:pt idx="521">
                  <c:v>0.4425</c:v>
                </c:pt>
                <c:pt idx="522">
                  <c:v>0.45</c:v>
                </c:pt>
                <c:pt idx="523">
                  <c:v>0.42750000000000032</c:v>
                </c:pt>
              </c:numCache>
            </c:numRef>
          </c:yVal>
        </c:ser>
        <c:ser>
          <c:idx val="2"/>
          <c:order val="2"/>
          <c:tx>
            <c:v>Good</c:v>
          </c:tx>
          <c:spPr>
            <a:ln w="28575">
              <a:noFill/>
            </a:ln>
          </c:spPr>
          <c:xVal>
            <c:numRef>
              <c:f>Sheet1!$B$555:$B$996</c:f>
              <c:numCache>
                <c:formatCode>General</c:formatCode>
                <c:ptCount val="442"/>
                <c:pt idx="0">
                  <c:v>2.0024999999999977</c:v>
                </c:pt>
                <c:pt idx="1">
                  <c:v>2.0024999999999977</c:v>
                </c:pt>
                <c:pt idx="2">
                  <c:v>2.0074999999999998</c:v>
                </c:pt>
                <c:pt idx="3">
                  <c:v>2.0099999999999998</c:v>
                </c:pt>
                <c:pt idx="4">
                  <c:v>2.0124999999999806</c:v>
                </c:pt>
                <c:pt idx="5">
                  <c:v>2.0124999999999806</c:v>
                </c:pt>
                <c:pt idx="6">
                  <c:v>2.0149999999999997</c:v>
                </c:pt>
                <c:pt idx="7">
                  <c:v>2.0149999999999997</c:v>
                </c:pt>
                <c:pt idx="8">
                  <c:v>2.0149999999999997</c:v>
                </c:pt>
                <c:pt idx="9">
                  <c:v>2.0175000000000001</c:v>
                </c:pt>
                <c:pt idx="10">
                  <c:v>2.0175000000000001</c:v>
                </c:pt>
                <c:pt idx="11">
                  <c:v>2.02</c:v>
                </c:pt>
                <c:pt idx="12">
                  <c:v>2.02</c:v>
                </c:pt>
                <c:pt idx="13">
                  <c:v>2.02</c:v>
                </c:pt>
                <c:pt idx="14">
                  <c:v>2.0225</c:v>
                </c:pt>
                <c:pt idx="15">
                  <c:v>2.0225</c:v>
                </c:pt>
                <c:pt idx="16">
                  <c:v>2.0225</c:v>
                </c:pt>
                <c:pt idx="17">
                  <c:v>2.0274999999999999</c:v>
                </c:pt>
                <c:pt idx="18">
                  <c:v>2.0274999999999999</c:v>
                </c:pt>
                <c:pt idx="19">
                  <c:v>2.0299999999999998</c:v>
                </c:pt>
                <c:pt idx="20">
                  <c:v>2.0299999999999998</c:v>
                </c:pt>
                <c:pt idx="21">
                  <c:v>2.0324999999999807</c:v>
                </c:pt>
                <c:pt idx="22">
                  <c:v>2.0349999999999997</c:v>
                </c:pt>
                <c:pt idx="23">
                  <c:v>2.0374999999999988</c:v>
                </c:pt>
                <c:pt idx="24">
                  <c:v>2.0375000000000001</c:v>
                </c:pt>
                <c:pt idx="25">
                  <c:v>2.0375000000000001</c:v>
                </c:pt>
                <c:pt idx="26">
                  <c:v>2.0375000000000001</c:v>
                </c:pt>
                <c:pt idx="27">
                  <c:v>2.0425</c:v>
                </c:pt>
                <c:pt idx="28">
                  <c:v>2.0425</c:v>
                </c:pt>
                <c:pt idx="29">
                  <c:v>2.0425</c:v>
                </c:pt>
                <c:pt idx="30">
                  <c:v>2.0449999999999999</c:v>
                </c:pt>
                <c:pt idx="31">
                  <c:v>2.0449999999999999</c:v>
                </c:pt>
                <c:pt idx="32">
                  <c:v>2.0474999999999999</c:v>
                </c:pt>
                <c:pt idx="33">
                  <c:v>2.0499999999999998</c:v>
                </c:pt>
                <c:pt idx="34">
                  <c:v>2.0524999999999967</c:v>
                </c:pt>
                <c:pt idx="35">
                  <c:v>2.0524999999999967</c:v>
                </c:pt>
                <c:pt idx="36">
                  <c:v>2.0524999999999967</c:v>
                </c:pt>
                <c:pt idx="37">
                  <c:v>2.0549999999999997</c:v>
                </c:pt>
                <c:pt idx="38">
                  <c:v>2.0549999999999997</c:v>
                </c:pt>
                <c:pt idx="39">
                  <c:v>2.0575000000000001</c:v>
                </c:pt>
                <c:pt idx="40">
                  <c:v>2.0575000000000001</c:v>
                </c:pt>
                <c:pt idx="41">
                  <c:v>2.0575000000000001</c:v>
                </c:pt>
                <c:pt idx="42">
                  <c:v>2.0575000000000001</c:v>
                </c:pt>
                <c:pt idx="43">
                  <c:v>2.0575000000000001</c:v>
                </c:pt>
                <c:pt idx="44">
                  <c:v>2.06</c:v>
                </c:pt>
                <c:pt idx="45">
                  <c:v>2.06</c:v>
                </c:pt>
                <c:pt idx="46">
                  <c:v>2.06</c:v>
                </c:pt>
                <c:pt idx="47">
                  <c:v>2.0625</c:v>
                </c:pt>
                <c:pt idx="48">
                  <c:v>2.0625</c:v>
                </c:pt>
                <c:pt idx="49">
                  <c:v>2.0649999999999999</c:v>
                </c:pt>
                <c:pt idx="50">
                  <c:v>2.0649999999999999</c:v>
                </c:pt>
                <c:pt idx="51">
                  <c:v>2.0674999999999999</c:v>
                </c:pt>
                <c:pt idx="52">
                  <c:v>2.0674999999999999</c:v>
                </c:pt>
                <c:pt idx="53">
                  <c:v>2.0674999999999999</c:v>
                </c:pt>
                <c:pt idx="54">
                  <c:v>2.0674999999999999</c:v>
                </c:pt>
                <c:pt idx="55">
                  <c:v>2.0674999999999999</c:v>
                </c:pt>
                <c:pt idx="56">
                  <c:v>2.0700000000000003</c:v>
                </c:pt>
                <c:pt idx="57">
                  <c:v>2.0724999999999967</c:v>
                </c:pt>
                <c:pt idx="58">
                  <c:v>2.0724999999999967</c:v>
                </c:pt>
                <c:pt idx="59">
                  <c:v>2.0749999999999997</c:v>
                </c:pt>
                <c:pt idx="60">
                  <c:v>2.0774999999999997</c:v>
                </c:pt>
                <c:pt idx="61">
                  <c:v>2.0775000000000001</c:v>
                </c:pt>
                <c:pt idx="62">
                  <c:v>2.08</c:v>
                </c:pt>
                <c:pt idx="63">
                  <c:v>2.0825</c:v>
                </c:pt>
                <c:pt idx="64">
                  <c:v>2.085</c:v>
                </c:pt>
                <c:pt idx="65">
                  <c:v>2.085</c:v>
                </c:pt>
                <c:pt idx="66">
                  <c:v>2.0874999999999999</c:v>
                </c:pt>
                <c:pt idx="67">
                  <c:v>2.09</c:v>
                </c:pt>
                <c:pt idx="68">
                  <c:v>2.09</c:v>
                </c:pt>
                <c:pt idx="69">
                  <c:v>2.09</c:v>
                </c:pt>
                <c:pt idx="70">
                  <c:v>2.0924999999999967</c:v>
                </c:pt>
                <c:pt idx="71">
                  <c:v>2.0924999999999967</c:v>
                </c:pt>
                <c:pt idx="72">
                  <c:v>2.0924999999999967</c:v>
                </c:pt>
                <c:pt idx="73">
                  <c:v>2.0949999999999998</c:v>
                </c:pt>
                <c:pt idx="74">
                  <c:v>2.0949999999999998</c:v>
                </c:pt>
                <c:pt idx="75">
                  <c:v>2.0949999999999998</c:v>
                </c:pt>
                <c:pt idx="76">
                  <c:v>2.0975000000000001</c:v>
                </c:pt>
                <c:pt idx="77">
                  <c:v>2.0975000000000001</c:v>
                </c:pt>
                <c:pt idx="78">
                  <c:v>2.1025</c:v>
                </c:pt>
                <c:pt idx="79">
                  <c:v>2.1025</c:v>
                </c:pt>
                <c:pt idx="80">
                  <c:v>2.105</c:v>
                </c:pt>
                <c:pt idx="81">
                  <c:v>2.105</c:v>
                </c:pt>
                <c:pt idx="82">
                  <c:v>2.105</c:v>
                </c:pt>
                <c:pt idx="83">
                  <c:v>2.1050000000000004</c:v>
                </c:pt>
                <c:pt idx="84">
                  <c:v>2.1074999999999999</c:v>
                </c:pt>
                <c:pt idx="85">
                  <c:v>2.11</c:v>
                </c:pt>
                <c:pt idx="86">
                  <c:v>2.1100000000000003</c:v>
                </c:pt>
                <c:pt idx="87">
                  <c:v>2.1100000000000003</c:v>
                </c:pt>
                <c:pt idx="88">
                  <c:v>2.1100000000000003</c:v>
                </c:pt>
                <c:pt idx="89">
                  <c:v>2.1100000000000003</c:v>
                </c:pt>
                <c:pt idx="90">
                  <c:v>2.1124999999999967</c:v>
                </c:pt>
                <c:pt idx="91">
                  <c:v>2.1124999999999967</c:v>
                </c:pt>
                <c:pt idx="92">
                  <c:v>2.1124999999999967</c:v>
                </c:pt>
                <c:pt idx="93">
                  <c:v>2.1124999999999967</c:v>
                </c:pt>
                <c:pt idx="94">
                  <c:v>2.1149999999999998</c:v>
                </c:pt>
                <c:pt idx="95">
                  <c:v>2.1149999999999998</c:v>
                </c:pt>
                <c:pt idx="96">
                  <c:v>2.1174999999999997</c:v>
                </c:pt>
                <c:pt idx="97">
                  <c:v>2.1175000000000002</c:v>
                </c:pt>
                <c:pt idx="98">
                  <c:v>2.12</c:v>
                </c:pt>
                <c:pt idx="99">
                  <c:v>2.12</c:v>
                </c:pt>
                <c:pt idx="100">
                  <c:v>2.1224999999999987</c:v>
                </c:pt>
                <c:pt idx="101">
                  <c:v>2.125</c:v>
                </c:pt>
                <c:pt idx="102">
                  <c:v>2.125</c:v>
                </c:pt>
                <c:pt idx="103">
                  <c:v>2.125</c:v>
                </c:pt>
                <c:pt idx="104">
                  <c:v>2.125</c:v>
                </c:pt>
                <c:pt idx="105">
                  <c:v>2.125</c:v>
                </c:pt>
                <c:pt idx="106">
                  <c:v>2.125</c:v>
                </c:pt>
                <c:pt idx="107">
                  <c:v>2.1274999999999999</c:v>
                </c:pt>
                <c:pt idx="108">
                  <c:v>2.1274999999999999</c:v>
                </c:pt>
                <c:pt idx="109">
                  <c:v>2.13</c:v>
                </c:pt>
                <c:pt idx="110">
                  <c:v>2.13</c:v>
                </c:pt>
                <c:pt idx="111">
                  <c:v>2.1324999999999967</c:v>
                </c:pt>
                <c:pt idx="112">
                  <c:v>2.1325000000000003</c:v>
                </c:pt>
                <c:pt idx="113">
                  <c:v>2.1349999999999998</c:v>
                </c:pt>
                <c:pt idx="114">
                  <c:v>2.1374999999999997</c:v>
                </c:pt>
                <c:pt idx="115">
                  <c:v>2.1375000000000002</c:v>
                </c:pt>
                <c:pt idx="116">
                  <c:v>2.1399999999999997</c:v>
                </c:pt>
                <c:pt idx="117">
                  <c:v>2.1425000000000001</c:v>
                </c:pt>
                <c:pt idx="118">
                  <c:v>2.1425000000000001</c:v>
                </c:pt>
                <c:pt idx="119">
                  <c:v>2.1425000000000001</c:v>
                </c:pt>
                <c:pt idx="120">
                  <c:v>2.1425000000000001</c:v>
                </c:pt>
                <c:pt idx="121">
                  <c:v>2.1425000000000001</c:v>
                </c:pt>
                <c:pt idx="122">
                  <c:v>2.145</c:v>
                </c:pt>
                <c:pt idx="123">
                  <c:v>2.145</c:v>
                </c:pt>
                <c:pt idx="124">
                  <c:v>2.145</c:v>
                </c:pt>
                <c:pt idx="125">
                  <c:v>2.145</c:v>
                </c:pt>
                <c:pt idx="126">
                  <c:v>2.1475000000000199</c:v>
                </c:pt>
                <c:pt idx="127">
                  <c:v>2.1475000000000199</c:v>
                </c:pt>
                <c:pt idx="128">
                  <c:v>2.15</c:v>
                </c:pt>
                <c:pt idx="129">
                  <c:v>2.1500000000000004</c:v>
                </c:pt>
                <c:pt idx="130">
                  <c:v>2.1524999999999967</c:v>
                </c:pt>
                <c:pt idx="131">
                  <c:v>2.1524999999999967</c:v>
                </c:pt>
                <c:pt idx="132">
                  <c:v>2.1524999999999967</c:v>
                </c:pt>
                <c:pt idx="133">
                  <c:v>2.1525000000000003</c:v>
                </c:pt>
                <c:pt idx="134">
                  <c:v>2.1549999999999998</c:v>
                </c:pt>
                <c:pt idx="135">
                  <c:v>2.1549999999999998</c:v>
                </c:pt>
                <c:pt idx="136">
                  <c:v>2.1549999999999998</c:v>
                </c:pt>
                <c:pt idx="137">
                  <c:v>2.1549999999999998</c:v>
                </c:pt>
                <c:pt idx="138">
                  <c:v>2.1549999999999998</c:v>
                </c:pt>
                <c:pt idx="139">
                  <c:v>2.1549999999999998</c:v>
                </c:pt>
                <c:pt idx="140">
                  <c:v>2.1549999999999998</c:v>
                </c:pt>
                <c:pt idx="141">
                  <c:v>2.1549999999999998</c:v>
                </c:pt>
                <c:pt idx="142">
                  <c:v>2.1574999999999998</c:v>
                </c:pt>
                <c:pt idx="143">
                  <c:v>2.1574999999999998</c:v>
                </c:pt>
                <c:pt idx="144">
                  <c:v>2.1574999999999998</c:v>
                </c:pt>
                <c:pt idx="145">
                  <c:v>2.1574999999999998</c:v>
                </c:pt>
                <c:pt idx="146">
                  <c:v>2.1575000000000002</c:v>
                </c:pt>
                <c:pt idx="147">
                  <c:v>2.16</c:v>
                </c:pt>
                <c:pt idx="148">
                  <c:v>2.16</c:v>
                </c:pt>
                <c:pt idx="149">
                  <c:v>2.1624999999999988</c:v>
                </c:pt>
                <c:pt idx="150">
                  <c:v>2.165</c:v>
                </c:pt>
                <c:pt idx="151">
                  <c:v>2.165</c:v>
                </c:pt>
                <c:pt idx="152">
                  <c:v>2.165</c:v>
                </c:pt>
                <c:pt idx="153">
                  <c:v>2.165</c:v>
                </c:pt>
                <c:pt idx="154">
                  <c:v>2.1675000000000204</c:v>
                </c:pt>
                <c:pt idx="155">
                  <c:v>2.17</c:v>
                </c:pt>
                <c:pt idx="156">
                  <c:v>2.17</c:v>
                </c:pt>
                <c:pt idx="157">
                  <c:v>2.17</c:v>
                </c:pt>
                <c:pt idx="158">
                  <c:v>2.1725000000000003</c:v>
                </c:pt>
                <c:pt idx="159">
                  <c:v>2.1725000000000003</c:v>
                </c:pt>
                <c:pt idx="160">
                  <c:v>2.1725000000000003</c:v>
                </c:pt>
                <c:pt idx="161">
                  <c:v>2.1749999999999998</c:v>
                </c:pt>
                <c:pt idx="162">
                  <c:v>2.1749999999999998</c:v>
                </c:pt>
                <c:pt idx="163">
                  <c:v>2.1749999999999998</c:v>
                </c:pt>
                <c:pt idx="164">
                  <c:v>2.1749999999999998</c:v>
                </c:pt>
                <c:pt idx="165">
                  <c:v>2.1775000000000002</c:v>
                </c:pt>
                <c:pt idx="166">
                  <c:v>2.1775000000000002</c:v>
                </c:pt>
                <c:pt idx="167">
                  <c:v>2.1775000000000002</c:v>
                </c:pt>
                <c:pt idx="168">
                  <c:v>2.1775000000000002</c:v>
                </c:pt>
                <c:pt idx="169">
                  <c:v>2.1799999999999997</c:v>
                </c:pt>
                <c:pt idx="170">
                  <c:v>2.1799999999999997</c:v>
                </c:pt>
                <c:pt idx="171">
                  <c:v>2.1799999999999997</c:v>
                </c:pt>
                <c:pt idx="172">
                  <c:v>2.1799999999999997</c:v>
                </c:pt>
                <c:pt idx="173">
                  <c:v>2.1825000000000001</c:v>
                </c:pt>
                <c:pt idx="174">
                  <c:v>2.1850000000000001</c:v>
                </c:pt>
                <c:pt idx="175">
                  <c:v>2.1850000000000001</c:v>
                </c:pt>
                <c:pt idx="176">
                  <c:v>2.1850000000000001</c:v>
                </c:pt>
                <c:pt idx="177">
                  <c:v>2.1875000000000222</c:v>
                </c:pt>
                <c:pt idx="178">
                  <c:v>2.1875000000000222</c:v>
                </c:pt>
                <c:pt idx="179">
                  <c:v>2.1875000000000222</c:v>
                </c:pt>
                <c:pt idx="180">
                  <c:v>2.19</c:v>
                </c:pt>
                <c:pt idx="181">
                  <c:v>2.1900000000000004</c:v>
                </c:pt>
                <c:pt idx="182">
                  <c:v>2.1900000000000004</c:v>
                </c:pt>
                <c:pt idx="183">
                  <c:v>2.1924999999999977</c:v>
                </c:pt>
                <c:pt idx="184">
                  <c:v>2.1924999999999977</c:v>
                </c:pt>
                <c:pt idx="185">
                  <c:v>2.1924999999999977</c:v>
                </c:pt>
                <c:pt idx="186">
                  <c:v>2.1950000000000003</c:v>
                </c:pt>
                <c:pt idx="187">
                  <c:v>2.1950000000000003</c:v>
                </c:pt>
                <c:pt idx="188">
                  <c:v>2.1974999999999998</c:v>
                </c:pt>
                <c:pt idx="189">
                  <c:v>2.1999999999999997</c:v>
                </c:pt>
                <c:pt idx="190">
                  <c:v>2.2000000000000002</c:v>
                </c:pt>
                <c:pt idx="191">
                  <c:v>2.2000000000000002</c:v>
                </c:pt>
                <c:pt idx="192">
                  <c:v>2.2000000000000002</c:v>
                </c:pt>
                <c:pt idx="193">
                  <c:v>2.2000000000000002</c:v>
                </c:pt>
                <c:pt idx="194">
                  <c:v>2.2000000000000002</c:v>
                </c:pt>
                <c:pt idx="195">
                  <c:v>2.2024999999999997</c:v>
                </c:pt>
                <c:pt idx="196">
                  <c:v>2.2024999999999997</c:v>
                </c:pt>
                <c:pt idx="197">
                  <c:v>2.2025000000000001</c:v>
                </c:pt>
                <c:pt idx="198">
                  <c:v>2.2050000000000001</c:v>
                </c:pt>
                <c:pt idx="199">
                  <c:v>2.2050000000000001</c:v>
                </c:pt>
                <c:pt idx="200">
                  <c:v>2.2074999999999996</c:v>
                </c:pt>
                <c:pt idx="201">
                  <c:v>2.2075000000000222</c:v>
                </c:pt>
                <c:pt idx="202">
                  <c:v>2.2075000000000222</c:v>
                </c:pt>
                <c:pt idx="203">
                  <c:v>2.21</c:v>
                </c:pt>
                <c:pt idx="204">
                  <c:v>2.21</c:v>
                </c:pt>
                <c:pt idx="205">
                  <c:v>2.21</c:v>
                </c:pt>
                <c:pt idx="206">
                  <c:v>2.21</c:v>
                </c:pt>
                <c:pt idx="207">
                  <c:v>2.2125000000000004</c:v>
                </c:pt>
                <c:pt idx="208">
                  <c:v>2.2125000000000004</c:v>
                </c:pt>
                <c:pt idx="209">
                  <c:v>2.2149999999999999</c:v>
                </c:pt>
                <c:pt idx="210">
                  <c:v>2.2149999999999999</c:v>
                </c:pt>
                <c:pt idx="211">
                  <c:v>2.2149999999999999</c:v>
                </c:pt>
                <c:pt idx="212">
                  <c:v>2.2149999999999999</c:v>
                </c:pt>
                <c:pt idx="213">
                  <c:v>2.2149999999999999</c:v>
                </c:pt>
                <c:pt idx="214">
                  <c:v>2.2174999999999998</c:v>
                </c:pt>
                <c:pt idx="215">
                  <c:v>2.2199999999999998</c:v>
                </c:pt>
                <c:pt idx="216">
                  <c:v>2.2200000000000002</c:v>
                </c:pt>
                <c:pt idx="217">
                  <c:v>2.2200000000000002</c:v>
                </c:pt>
                <c:pt idx="218">
                  <c:v>2.2200000000000002</c:v>
                </c:pt>
                <c:pt idx="219">
                  <c:v>2.2200000000000002</c:v>
                </c:pt>
                <c:pt idx="220">
                  <c:v>2.2225000000000001</c:v>
                </c:pt>
                <c:pt idx="221">
                  <c:v>2.2225000000000001</c:v>
                </c:pt>
                <c:pt idx="222">
                  <c:v>2.2225000000000001</c:v>
                </c:pt>
                <c:pt idx="223">
                  <c:v>2.2225000000000001</c:v>
                </c:pt>
                <c:pt idx="224">
                  <c:v>2.2249999999999996</c:v>
                </c:pt>
                <c:pt idx="225">
                  <c:v>2.2250000000000001</c:v>
                </c:pt>
                <c:pt idx="226">
                  <c:v>2.2275000000000222</c:v>
                </c:pt>
                <c:pt idx="227">
                  <c:v>2.2275000000000222</c:v>
                </c:pt>
                <c:pt idx="228">
                  <c:v>2.23</c:v>
                </c:pt>
                <c:pt idx="229">
                  <c:v>2.23</c:v>
                </c:pt>
                <c:pt idx="230">
                  <c:v>2.23</c:v>
                </c:pt>
                <c:pt idx="231">
                  <c:v>2.2300000000000004</c:v>
                </c:pt>
                <c:pt idx="232">
                  <c:v>2.2300000000000004</c:v>
                </c:pt>
                <c:pt idx="233">
                  <c:v>2.2324999999999977</c:v>
                </c:pt>
                <c:pt idx="234">
                  <c:v>2.2349999999999999</c:v>
                </c:pt>
                <c:pt idx="235">
                  <c:v>2.2349999999999999</c:v>
                </c:pt>
                <c:pt idx="236">
                  <c:v>2.2350000000000003</c:v>
                </c:pt>
                <c:pt idx="237">
                  <c:v>2.2350000000000003</c:v>
                </c:pt>
                <c:pt idx="238">
                  <c:v>2.2374999999999998</c:v>
                </c:pt>
                <c:pt idx="239">
                  <c:v>2.2374999999999998</c:v>
                </c:pt>
                <c:pt idx="240">
                  <c:v>2.2374999999999998</c:v>
                </c:pt>
                <c:pt idx="241">
                  <c:v>2.2374999999999998</c:v>
                </c:pt>
                <c:pt idx="242">
                  <c:v>2.2374999999999998</c:v>
                </c:pt>
                <c:pt idx="243">
                  <c:v>2.2399999999999998</c:v>
                </c:pt>
                <c:pt idx="244">
                  <c:v>2.2400000000000002</c:v>
                </c:pt>
                <c:pt idx="245">
                  <c:v>2.2400000000000002</c:v>
                </c:pt>
                <c:pt idx="246">
                  <c:v>2.2400000000000002</c:v>
                </c:pt>
                <c:pt idx="247">
                  <c:v>2.2400000000000002</c:v>
                </c:pt>
                <c:pt idx="248">
                  <c:v>2.2400000000000002</c:v>
                </c:pt>
                <c:pt idx="249">
                  <c:v>2.2400000000000002</c:v>
                </c:pt>
                <c:pt idx="250">
                  <c:v>2.2424999999999997</c:v>
                </c:pt>
                <c:pt idx="251">
                  <c:v>2.2424999999999997</c:v>
                </c:pt>
                <c:pt idx="252">
                  <c:v>2.2424999999999997</c:v>
                </c:pt>
                <c:pt idx="253">
                  <c:v>2.2424999999999997</c:v>
                </c:pt>
                <c:pt idx="254">
                  <c:v>2.2425000000000002</c:v>
                </c:pt>
                <c:pt idx="255">
                  <c:v>2.2425000000000002</c:v>
                </c:pt>
                <c:pt idx="256">
                  <c:v>2.2450000000000001</c:v>
                </c:pt>
                <c:pt idx="257">
                  <c:v>2.2475000000000223</c:v>
                </c:pt>
                <c:pt idx="258">
                  <c:v>2.25</c:v>
                </c:pt>
                <c:pt idx="259">
                  <c:v>2.25</c:v>
                </c:pt>
                <c:pt idx="260">
                  <c:v>2.25</c:v>
                </c:pt>
                <c:pt idx="261">
                  <c:v>2.2524999999999977</c:v>
                </c:pt>
                <c:pt idx="262">
                  <c:v>2.2524999999999977</c:v>
                </c:pt>
                <c:pt idx="263">
                  <c:v>2.2524999999999977</c:v>
                </c:pt>
                <c:pt idx="264">
                  <c:v>2.2524999999999977</c:v>
                </c:pt>
                <c:pt idx="265">
                  <c:v>2.2525000000000004</c:v>
                </c:pt>
                <c:pt idx="266">
                  <c:v>2.2549999999999999</c:v>
                </c:pt>
                <c:pt idx="267">
                  <c:v>2.2549999999999999</c:v>
                </c:pt>
                <c:pt idx="268">
                  <c:v>2.2549999999999999</c:v>
                </c:pt>
                <c:pt idx="269">
                  <c:v>2.2549999999999999</c:v>
                </c:pt>
                <c:pt idx="270">
                  <c:v>2.2549999999999999</c:v>
                </c:pt>
                <c:pt idx="271">
                  <c:v>2.2575000000000012</c:v>
                </c:pt>
                <c:pt idx="272">
                  <c:v>2.2625000000000002</c:v>
                </c:pt>
                <c:pt idx="273">
                  <c:v>2.2625000000000002</c:v>
                </c:pt>
                <c:pt idx="274">
                  <c:v>2.2625000000000002</c:v>
                </c:pt>
                <c:pt idx="275">
                  <c:v>2.2650000000000001</c:v>
                </c:pt>
                <c:pt idx="276">
                  <c:v>2.2675000000000223</c:v>
                </c:pt>
                <c:pt idx="277">
                  <c:v>2.2675000000000223</c:v>
                </c:pt>
                <c:pt idx="278">
                  <c:v>2.27</c:v>
                </c:pt>
                <c:pt idx="279">
                  <c:v>2.27</c:v>
                </c:pt>
                <c:pt idx="280">
                  <c:v>2.27</c:v>
                </c:pt>
                <c:pt idx="281">
                  <c:v>2.2725</c:v>
                </c:pt>
                <c:pt idx="282">
                  <c:v>2.2725</c:v>
                </c:pt>
                <c:pt idx="283">
                  <c:v>2.2750000000000004</c:v>
                </c:pt>
                <c:pt idx="284">
                  <c:v>2.2750000000000004</c:v>
                </c:pt>
                <c:pt idx="285">
                  <c:v>2.2774999999999999</c:v>
                </c:pt>
                <c:pt idx="286">
                  <c:v>2.2774999999999999</c:v>
                </c:pt>
                <c:pt idx="287">
                  <c:v>2.2774999999999999</c:v>
                </c:pt>
                <c:pt idx="288">
                  <c:v>2.2774999999999999</c:v>
                </c:pt>
                <c:pt idx="289">
                  <c:v>2.2799999999999998</c:v>
                </c:pt>
                <c:pt idx="290">
                  <c:v>2.2799999999999998</c:v>
                </c:pt>
                <c:pt idx="291">
                  <c:v>2.2800000000000002</c:v>
                </c:pt>
                <c:pt idx="292">
                  <c:v>2.2824999999999998</c:v>
                </c:pt>
                <c:pt idx="293">
                  <c:v>2.2824999999999998</c:v>
                </c:pt>
                <c:pt idx="294">
                  <c:v>2.2824999999999998</c:v>
                </c:pt>
                <c:pt idx="295">
                  <c:v>2.2825000000000002</c:v>
                </c:pt>
                <c:pt idx="296">
                  <c:v>2.2825000000000002</c:v>
                </c:pt>
                <c:pt idx="297">
                  <c:v>2.2825000000000002</c:v>
                </c:pt>
                <c:pt idx="298">
                  <c:v>2.2850000000000001</c:v>
                </c:pt>
                <c:pt idx="299">
                  <c:v>2.2874999999999996</c:v>
                </c:pt>
                <c:pt idx="300">
                  <c:v>2.2875000000000223</c:v>
                </c:pt>
                <c:pt idx="301">
                  <c:v>2.29</c:v>
                </c:pt>
                <c:pt idx="302">
                  <c:v>2.29</c:v>
                </c:pt>
                <c:pt idx="303">
                  <c:v>2.2925</c:v>
                </c:pt>
                <c:pt idx="304">
                  <c:v>2.2925000000000004</c:v>
                </c:pt>
                <c:pt idx="305">
                  <c:v>2.2949999999999999</c:v>
                </c:pt>
                <c:pt idx="306">
                  <c:v>2.2949999999999999</c:v>
                </c:pt>
                <c:pt idx="307">
                  <c:v>2.2974999999999999</c:v>
                </c:pt>
                <c:pt idx="308">
                  <c:v>2.2975000000000012</c:v>
                </c:pt>
                <c:pt idx="309">
                  <c:v>2.2975000000000012</c:v>
                </c:pt>
                <c:pt idx="310">
                  <c:v>2.2975000000000012</c:v>
                </c:pt>
                <c:pt idx="311">
                  <c:v>2.2999999999999998</c:v>
                </c:pt>
                <c:pt idx="312">
                  <c:v>2.3024999999999967</c:v>
                </c:pt>
                <c:pt idx="313">
                  <c:v>2.3049999999999997</c:v>
                </c:pt>
                <c:pt idx="314">
                  <c:v>2.3075000000000001</c:v>
                </c:pt>
                <c:pt idx="315">
                  <c:v>2.3075000000000001</c:v>
                </c:pt>
                <c:pt idx="316">
                  <c:v>2.3099999999999987</c:v>
                </c:pt>
                <c:pt idx="317">
                  <c:v>2.3099999999999987</c:v>
                </c:pt>
                <c:pt idx="318">
                  <c:v>2.3099999999999987</c:v>
                </c:pt>
                <c:pt idx="319">
                  <c:v>2.3124999999999742</c:v>
                </c:pt>
                <c:pt idx="320">
                  <c:v>2.3124999999999742</c:v>
                </c:pt>
                <c:pt idx="321">
                  <c:v>2.3124999999999742</c:v>
                </c:pt>
                <c:pt idx="322">
                  <c:v>2.3149999999999977</c:v>
                </c:pt>
                <c:pt idx="323">
                  <c:v>2.3149999999999977</c:v>
                </c:pt>
                <c:pt idx="324">
                  <c:v>2.3149999999999977</c:v>
                </c:pt>
                <c:pt idx="325">
                  <c:v>2.3149999999999977</c:v>
                </c:pt>
                <c:pt idx="326">
                  <c:v>2.3174999999999977</c:v>
                </c:pt>
                <c:pt idx="327">
                  <c:v>2.3174999999999977</c:v>
                </c:pt>
                <c:pt idx="328">
                  <c:v>2.3174999999999977</c:v>
                </c:pt>
                <c:pt idx="329">
                  <c:v>2.3174999999999977</c:v>
                </c:pt>
                <c:pt idx="330">
                  <c:v>2.3174999999999977</c:v>
                </c:pt>
                <c:pt idx="331">
                  <c:v>2.3174999999999977</c:v>
                </c:pt>
                <c:pt idx="332">
                  <c:v>2.3199999999999967</c:v>
                </c:pt>
                <c:pt idx="333">
                  <c:v>2.3224999999999967</c:v>
                </c:pt>
                <c:pt idx="334">
                  <c:v>2.3224999999999967</c:v>
                </c:pt>
                <c:pt idx="335">
                  <c:v>2.3274999999999997</c:v>
                </c:pt>
                <c:pt idx="336">
                  <c:v>2.3275000000000001</c:v>
                </c:pt>
                <c:pt idx="337">
                  <c:v>2.3299999999999987</c:v>
                </c:pt>
                <c:pt idx="338">
                  <c:v>2.3299999999999987</c:v>
                </c:pt>
                <c:pt idx="339">
                  <c:v>2.3299999999999987</c:v>
                </c:pt>
                <c:pt idx="340">
                  <c:v>2.3299999999999987</c:v>
                </c:pt>
                <c:pt idx="341">
                  <c:v>2.3299999999999987</c:v>
                </c:pt>
                <c:pt idx="342">
                  <c:v>2.3324999999999747</c:v>
                </c:pt>
                <c:pt idx="343">
                  <c:v>2.3324999999999747</c:v>
                </c:pt>
                <c:pt idx="344">
                  <c:v>2.3349999999999977</c:v>
                </c:pt>
                <c:pt idx="345">
                  <c:v>2.3375000000000004</c:v>
                </c:pt>
                <c:pt idx="346">
                  <c:v>2.34</c:v>
                </c:pt>
                <c:pt idx="347">
                  <c:v>2.3424999999999967</c:v>
                </c:pt>
                <c:pt idx="348">
                  <c:v>2.3449999999999998</c:v>
                </c:pt>
                <c:pt idx="349">
                  <c:v>2.3475000000000001</c:v>
                </c:pt>
                <c:pt idx="350">
                  <c:v>2.3475000000000001</c:v>
                </c:pt>
                <c:pt idx="351">
                  <c:v>2.3475000000000001</c:v>
                </c:pt>
                <c:pt idx="352">
                  <c:v>2.3499999999999988</c:v>
                </c:pt>
                <c:pt idx="353">
                  <c:v>2.3499999999999988</c:v>
                </c:pt>
                <c:pt idx="354">
                  <c:v>2.3524999999999761</c:v>
                </c:pt>
                <c:pt idx="355">
                  <c:v>2.3549999999999978</c:v>
                </c:pt>
                <c:pt idx="356">
                  <c:v>2.3549999999999978</c:v>
                </c:pt>
                <c:pt idx="357">
                  <c:v>2.3574999999999977</c:v>
                </c:pt>
                <c:pt idx="358">
                  <c:v>2.3600000000000003</c:v>
                </c:pt>
                <c:pt idx="359">
                  <c:v>2.3600000000000003</c:v>
                </c:pt>
                <c:pt idx="360">
                  <c:v>2.3624999999999967</c:v>
                </c:pt>
                <c:pt idx="361">
                  <c:v>2.3624999999999967</c:v>
                </c:pt>
                <c:pt idx="362">
                  <c:v>2.3624999999999967</c:v>
                </c:pt>
                <c:pt idx="363">
                  <c:v>2.3625000000000003</c:v>
                </c:pt>
                <c:pt idx="364">
                  <c:v>2.3699999999999997</c:v>
                </c:pt>
                <c:pt idx="365">
                  <c:v>2.3724999999999756</c:v>
                </c:pt>
                <c:pt idx="366">
                  <c:v>2.3724999999999761</c:v>
                </c:pt>
                <c:pt idx="367">
                  <c:v>2.3749999999999987</c:v>
                </c:pt>
                <c:pt idx="368">
                  <c:v>2.3774999999999977</c:v>
                </c:pt>
                <c:pt idx="369">
                  <c:v>2.3774999999999977</c:v>
                </c:pt>
                <c:pt idx="370">
                  <c:v>2.3774999999999977</c:v>
                </c:pt>
                <c:pt idx="371">
                  <c:v>2.38</c:v>
                </c:pt>
                <c:pt idx="372">
                  <c:v>2.38</c:v>
                </c:pt>
                <c:pt idx="373">
                  <c:v>2.3825000000000003</c:v>
                </c:pt>
                <c:pt idx="374">
                  <c:v>2.3825000000000003</c:v>
                </c:pt>
                <c:pt idx="375">
                  <c:v>2.3849999999999998</c:v>
                </c:pt>
                <c:pt idx="376">
                  <c:v>2.3849999999999998</c:v>
                </c:pt>
                <c:pt idx="377">
                  <c:v>2.3875000000000002</c:v>
                </c:pt>
                <c:pt idx="378">
                  <c:v>2.3899999999999997</c:v>
                </c:pt>
                <c:pt idx="379">
                  <c:v>2.3949999999999987</c:v>
                </c:pt>
                <c:pt idx="380">
                  <c:v>2.3949999999999987</c:v>
                </c:pt>
                <c:pt idx="381">
                  <c:v>2.3949999999999987</c:v>
                </c:pt>
                <c:pt idx="382">
                  <c:v>2.3975</c:v>
                </c:pt>
                <c:pt idx="383">
                  <c:v>2.4000000000000004</c:v>
                </c:pt>
                <c:pt idx="384">
                  <c:v>2.4000000000000004</c:v>
                </c:pt>
                <c:pt idx="385">
                  <c:v>2.4049999999999998</c:v>
                </c:pt>
                <c:pt idx="386">
                  <c:v>2.4074999999999998</c:v>
                </c:pt>
                <c:pt idx="387">
                  <c:v>2.4124999999999757</c:v>
                </c:pt>
                <c:pt idx="388">
                  <c:v>2.4124999999999757</c:v>
                </c:pt>
                <c:pt idx="389">
                  <c:v>2.4149999999999987</c:v>
                </c:pt>
                <c:pt idx="390">
                  <c:v>2.4149999999999987</c:v>
                </c:pt>
                <c:pt idx="391">
                  <c:v>2.4175</c:v>
                </c:pt>
                <c:pt idx="392">
                  <c:v>2.4175000000000004</c:v>
                </c:pt>
                <c:pt idx="393">
                  <c:v>2.42</c:v>
                </c:pt>
                <c:pt idx="394">
                  <c:v>2.42</c:v>
                </c:pt>
                <c:pt idx="395">
                  <c:v>2.4299999999999997</c:v>
                </c:pt>
                <c:pt idx="396">
                  <c:v>2.4299999999999997</c:v>
                </c:pt>
                <c:pt idx="397">
                  <c:v>2.4299999999999997</c:v>
                </c:pt>
                <c:pt idx="398">
                  <c:v>2.44</c:v>
                </c:pt>
                <c:pt idx="399">
                  <c:v>2.4474999999999998</c:v>
                </c:pt>
                <c:pt idx="400">
                  <c:v>2.4474999999999998</c:v>
                </c:pt>
                <c:pt idx="401">
                  <c:v>2.4499999999999997</c:v>
                </c:pt>
                <c:pt idx="402">
                  <c:v>2.4549999999999987</c:v>
                </c:pt>
                <c:pt idx="403">
                  <c:v>2.4574999999999987</c:v>
                </c:pt>
                <c:pt idx="404">
                  <c:v>2.46</c:v>
                </c:pt>
                <c:pt idx="405">
                  <c:v>2.46</c:v>
                </c:pt>
                <c:pt idx="406">
                  <c:v>2.4624999999999977</c:v>
                </c:pt>
                <c:pt idx="407">
                  <c:v>2.4625000000000004</c:v>
                </c:pt>
                <c:pt idx="408">
                  <c:v>2.4674999999999998</c:v>
                </c:pt>
                <c:pt idx="409">
                  <c:v>2.4749999999999988</c:v>
                </c:pt>
                <c:pt idx="410">
                  <c:v>2.4749999999999988</c:v>
                </c:pt>
                <c:pt idx="411">
                  <c:v>2.4749999999999988</c:v>
                </c:pt>
                <c:pt idx="412">
                  <c:v>2.4775</c:v>
                </c:pt>
                <c:pt idx="413">
                  <c:v>2.4824999999999977</c:v>
                </c:pt>
                <c:pt idx="414">
                  <c:v>2.4874999999999998</c:v>
                </c:pt>
                <c:pt idx="415">
                  <c:v>2.4899999999999998</c:v>
                </c:pt>
                <c:pt idx="416">
                  <c:v>2.4899999999999998</c:v>
                </c:pt>
                <c:pt idx="417">
                  <c:v>2.4924999999999788</c:v>
                </c:pt>
                <c:pt idx="418">
                  <c:v>2.4949999999999997</c:v>
                </c:pt>
                <c:pt idx="419">
                  <c:v>2.4949999999999997</c:v>
                </c:pt>
                <c:pt idx="420">
                  <c:v>2.5</c:v>
                </c:pt>
                <c:pt idx="421">
                  <c:v>2.5049999999999999</c:v>
                </c:pt>
                <c:pt idx="422">
                  <c:v>2.5049999999999999</c:v>
                </c:pt>
                <c:pt idx="423">
                  <c:v>2.5099999999999998</c:v>
                </c:pt>
                <c:pt idx="424">
                  <c:v>2.5099999999999998</c:v>
                </c:pt>
                <c:pt idx="425">
                  <c:v>2.5124999999999797</c:v>
                </c:pt>
                <c:pt idx="426">
                  <c:v>2.5175000000000001</c:v>
                </c:pt>
                <c:pt idx="427">
                  <c:v>2.52</c:v>
                </c:pt>
                <c:pt idx="428">
                  <c:v>2.5225</c:v>
                </c:pt>
                <c:pt idx="429">
                  <c:v>2.5250000000000004</c:v>
                </c:pt>
                <c:pt idx="430">
                  <c:v>2.5549999999999997</c:v>
                </c:pt>
                <c:pt idx="431">
                  <c:v>2.5575000000000001</c:v>
                </c:pt>
                <c:pt idx="432">
                  <c:v>2.5625</c:v>
                </c:pt>
                <c:pt idx="433">
                  <c:v>2.5649999999999999</c:v>
                </c:pt>
                <c:pt idx="434">
                  <c:v>2.57</c:v>
                </c:pt>
                <c:pt idx="435">
                  <c:v>2.5724999999999967</c:v>
                </c:pt>
                <c:pt idx="436">
                  <c:v>2.5749999999999997</c:v>
                </c:pt>
                <c:pt idx="437">
                  <c:v>2.5924999999999967</c:v>
                </c:pt>
                <c:pt idx="438">
                  <c:v>2.6074999999999999</c:v>
                </c:pt>
                <c:pt idx="439">
                  <c:v>2.62</c:v>
                </c:pt>
                <c:pt idx="440">
                  <c:v>2.6225000000000001</c:v>
                </c:pt>
                <c:pt idx="441">
                  <c:v>2.665</c:v>
                </c:pt>
              </c:numCache>
            </c:numRef>
          </c:xVal>
          <c:yVal>
            <c:numRef>
              <c:f>Sheet1!$A$555:$A$996</c:f>
              <c:numCache>
                <c:formatCode>General</c:formatCode>
                <c:ptCount val="442"/>
                <c:pt idx="0">
                  <c:v>0.46</c:v>
                </c:pt>
                <c:pt idx="1">
                  <c:v>0.41000000000000031</c:v>
                </c:pt>
                <c:pt idx="2">
                  <c:v>0.43250000000000038</c:v>
                </c:pt>
                <c:pt idx="3">
                  <c:v>0.4</c:v>
                </c:pt>
                <c:pt idx="4">
                  <c:v>0.49000000000000032</c:v>
                </c:pt>
                <c:pt idx="5">
                  <c:v>0.45</c:v>
                </c:pt>
                <c:pt idx="6">
                  <c:v>0.46250000000000002</c:v>
                </c:pt>
                <c:pt idx="7">
                  <c:v>0.47250000000000031</c:v>
                </c:pt>
                <c:pt idx="8">
                  <c:v>0.43250000000000038</c:v>
                </c:pt>
                <c:pt idx="9">
                  <c:v>0.44500000000000001</c:v>
                </c:pt>
                <c:pt idx="10">
                  <c:v>0.45500000000000002</c:v>
                </c:pt>
                <c:pt idx="11">
                  <c:v>0.505</c:v>
                </c:pt>
                <c:pt idx="12">
                  <c:v>0.48000000000000032</c:v>
                </c:pt>
                <c:pt idx="13">
                  <c:v>0.41500000000000031</c:v>
                </c:pt>
                <c:pt idx="14">
                  <c:v>0.45250000000000001</c:v>
                </c:pt>
                <c:pt idx="15">
                  <c:v>0.45250000000000001</c:v>
                </c:pt>
                <c:pt idx="16">
                  <c:v>0.44750000000000001</c:v>
                </c:pt>
                <c:pt idx="17">
                  <c:v>0.49250000000000038</c:v>
                </c:pt>
                <c:pt idx="18">
                  <c:v>0.49750000000000216</c:v>
                </c:pt>
                <c:pt idx="19">
                  <c:v>0.43000000000000038</c:v>
                </c:pt>
                <c:pt idx="20">
                  <c:v>0.44750000000000001</c:v>
                </c:pt>
                <c:pt idx="21">
                  <c:v>0.5</c:v>
                </c:pt>
                <c:pt idx="22">
                  <c:v>0.47750000000000031</c:v>
                </c:pt>
                <c:pt idx="23">
                  <c:v>0.44500000000000001</c:v>
                </c:pt>
                <c:pt idx="24">
                  <c:v>0.49500000000000038</c:v>
                </c:pt>
                <c:pt idx="25">
                  <c:v>0.51750000000000007</c:v>
                </c:pt>
                <c:pt idx="26">
                  <c:v>0.43500000000000216</c:v>
                </c:pt>
                <c:pt idx="27">
                  <c:v>0.49250000000000038</c:v>
                </c:pt>
                <c:pt idx="28">
                  <c:v>0.47500000000000031</c:v>
                </c:pt>
                <c:pt idx="29">
                  <c:v>0.45</c:v>
                </c:pt>
                <c:pt idx="30">
                  <c:v>0.5024999999999995</c:v>
                </c:pt>
                <c:pt idx="31">
                  <c:v>0.36250000000000032</c:v>
                </c:pt>
                <c:pt idx="32">
                  <c:v>0.46</c:v>
                </c:pt>
                <c:pt idx="33">
                  <c:v>0.45750000000000002</c:v>
                </c:pt>
                <c:pt idx="34">
                  <c:v>0.49500000000000038</c:v>
                </c:pt>
                <c:pt idx="35">
                  <c:v>0.51249999999999996</c:v>
                </c:pt>
                <c:pt idx="36">
                  <c:v>0.39000000000000246</c:v>
                </c:pt>
                <c:pt idx="37">
                  <c:v>0.43000000000000038</c:v>
                </c:pt>
                <c:pt idx="38">
                  <c:v>0.47500000000000031</c:v>
                </c:pt>
                <c:pt idx="39">
                  <c:v>0.48750000000000032</c:v>
                </c:pt>
                <c:pt idx="40">
                  <c:v>0.45250000000000001</c:v>
                </c:pt>
                <c:pt idx="41">
                  <c:v>0.49750000000000216</c:v>
                </c:pt>
                <c:pt idx="42">
                  <c:v>0.46750000000000008</c:v>
                </c:pt>
                <c:pt idx="43">
                  <c:v>0.47500000000000031</c:v>
                </c:pt>
                <c:pt idx="44">
                  <c:v>0.44500000000000001</c:v>
                </c:pt>
                <c:pt idx="45">
                  <c:v>0.51249999999999996</c:v>
                </c:pt>
                <c:pt idx="46">
                  <c:v>0.49000000000000032</c:v>
                </c:pt>
                <c:pt idx="47">
                  <c:v>0.46750000000000008</c:v>
                </c:pt>
                <c:pt idx="48">
                  <c:v>0.49250000000000038</c:v>
                </c:pt>
                <c:pt idx="49">
                  <c:v>0.49250000000000038</c:v>
                </c:pt>
                <c:pt idx="50">
                  <c:v>0.51</c:v>
                </c:pt>
                <c:pt idx="51">
                  <c:v>0.50750000000000006</c:v>
                </c:pt>
                <c:pt idx="52">
                  <c:v>0.48250000000000032</c:v>
                </c:pt>
                <c:pt idx="53">
                  <c:v>0.48750000000000032</c:v>
                </c:pt>
                <c:pt idx="54">
                  <c:v>0.52250000000000008</c:v>
                </c:pt>
                <c:pt idx="55">
                  <c:v>0.49250000000000038</c:v>
                </c:pt>
                <c:pt idx="56">
                  <c:v>0.45500000000000002</c:v>
                </c:pt>
                <c:pt idx="57">
                  <c:v>0.39750000000000285</c:v>
                </c:pt>
                <c:pt idx="58">
                  <c:v>0.45750000000000002</c:v>
                </c:pt>
                <c:pt idx="59">
                  <c:v>0.48250000000000032</c:v>
                </c:pt>
                <c:pt idx="60">
                  <c:v>0.47000000000000008</c:v>
                </c:pt>
                <c:pt idx="61">
                  <c:v>0.54</c:v>
                </c:pt>
                <c:pt idx="62">
                  <c:v>0.49750000000000216</c:v>
                </c:pt>
                <c:pt idx="63">
                  <c:v>0.44500000000000001</c:v>
                </c:pt>
                <c:pt idx="64">
                  <c:v>0.49500000000000038</c:v>
                </c:pt>
                <c:pt idx="65">
                  <c:v>0.49250000000000038</c:v>
                </c:pt>
                <c:pt idx="66">
                  <c:v>0.53</c:v>
                </c:pt>
                <c:pt idx="67">
                  <c:v>0.48250000000000032</c:v>
                </c:pt>
                <c:pt idx="68">
                  <c:v>0.46250000000000002</c:v>
                </c:pt>
                <c:pt idx="69">
                  <c:v>0.46250000000000002</c:v>
                </c:pt>
                <c:pt idx="70">
                  <c:v>0.5024999999999995</c:v>
                </c:pt>
                <c:pt idx="71">
                  <c:v>0.51249999999999996</c:v>
                </c:pt>
                <c:pt idx="72">
                  <c:v>0.48500000000000032</c:v>
                </c:pt>
                <c:pt idx="73">
                  <c:v>0.46250000000000002</c:v>
                </c:pt>
                <c:pt idx="74">
                  <c:v>0.48000000000000032</c:v>
                </c:pt>
                <c:pt idx="75">
                  <c:v>0.46250000000000002</c:v>
                </c:pt>
                <c:pt idx="76">
                  <c:v>0.49250000000000038</c:v>
                </c:pt>
                <c:pt idx="77">
                  <c:v>0.48500000000000032</c:v>
                </c:pt>
                <c:pt idx="78">
                  <c:v>0.45250000000000001</c:v>
                </c:pt>
                <c:pt idx="79">
                  <c:v>0.48500000000000032</c:v>
                </c:pt>
                <c:pt idx="80">
                  <c:v>0.49750000000000216</c:v>
                </c:pt>
                <c:pt idx="81">
                  <c:v>0.52249999999999996</c:v>
                </c:pt>
                <c:pt idx="82">
                  <c:v>0.52</c:v>
                </c:pt>
                <c:pt idx="83">
                  <c:v>0.45</c:v>
                </c:pt>
                <c:pt idx="84">
                  <c:v>0.52</c:v>
                </c:pt>
                <c:pt idx="85">
                  <c:v>0.44000000000000006</c:v>
                </c:pt>
                <c:pt idx="86">
                  <c:v>0.51750000000000007</c:v>
                </c:pt>
                <c:pt idx="87">
                  <c:v>0.49750000000000216</c:v>
                </c:pt>
                <c:pt idx="88">
                  <c:v>0.5</c:v>
                </c:pt>
                <c:pt idx="89">
                  <c:v>0.5024999999999995</c:v>
                </c:pt>
                <c:pt idx="90">
                  <c:v>0.45750000000000002</c:v>
                </c:pt>
                <c:pt idx="91">
                  <c:v>0.45250000000000001</c:v>
                </c:pt>
                <c:pt idx="92">
                  <c:v>0.49250000000000038</c:v>
                </c:pt>
                <c:pt idx="93">
                  <c:v>0.48500000000000032</c:v>
                </c:pt>
                <c:pt idx="94">
                  <c:v>0.49250000000000038</c:v>
                </c:pt>
                <c:pt idx="95">
                  <c:v>0.48250000000000032</c:v>
                </c:pt>
                <c:pt idx="96">
                  <c:v>0.48250000000000032</c:v>
                </c:pt>
                <c:pt idx="97">
                  <c:v>0.48750000000000032</c:v>
                </c:pt>
                <c:pt idx="98">
                  <c:v>0.46</c:v>
                </c:pt>
                <c:pt idx="99">
                  <c:v>0.43250000000000038</c:v>
                </c:pt>
                <c:pt idx="100">
                  <c:v>0.38250000000000245</c:v>
                </c:pt>
                <c:pt idx="101">
                  <c:v>0.47000000000000008</c:v>
                </c:pt>
                <c:pt idx="102">
                  <c:v>0.5</c:v>
                </c:pt>
                <c:pt idx="103">
                  <c:v>0.48500000000000032</c:v>
                </c:pt>
                <c:pt idx="104">
                  <c:v>0.45</c:v>
                </c:pt>
                <c:pt idx="105">
                  <c:v>0.53749999999999998</c:v>
                </c:pt>
                <c:pt idx="106">
                  <c:v>0.54749999999999999</c:v>
                </c:pt>
                <c:pt idx="107">
                  <c:v>0.47000000000000008</c:v>
                </c:pt>
                <c:pt idx="108">
                  <c:v>0.48250000000000032</c:v>
                </c:pt>
                <c:pt idx="109">
                  <c:v>0.47250000000000031</c:v>
                </c:pt>
                <c:pt idx="110">
                  <c:v>0.5024999999999995</c:v>
                </c:pt>
                <c:pt idx="111">
                  <c:v>0.48500000000000032</c:v>
                </c:pt>
                <c:pt idx="112">
                  <c:v>0.44750000000000001</c:v>
                </c:pt>
                <c:pt idx="113">
                  <c:v>0.46</c:v>
                </c:pt>
                <c:pt idx="114">
                  <c:v>0.49250000000000038</c:v>
                </c:pt>
                <c:pt idx="115">
                  <c:v>0.49500000000000038</c:v>
                </c:pt>
                <c:pt idx="116">
                  <c:v>0.46500000000000002</c:v>
                </c:pt>
                <c:pt idx="117">
                  <c:v>0.5</c:v>
                </c:pt>
                <c:pt idx="118">
                  <c:v>0.44</c:v>
                </c:pt>
                <c:pt idx="119">
                  <c:v>0.44750000000000001</c:v>
                </c:pt>
                <c:pt idx="120">
                  <c:v>0.48000000000000032</c:v>
                </c:pt>
                <c:pt idx="121">
                  <c:v>0.5575</c:v>
                </c:pt>
                <c:pt idx="122">
                  <c:v>0.51</c:v>
                </c:pt>
                <c:pt idx="123">
                  <c:v>0.51249999999999996</c:v>
                </c:pt>
                <c:pt idx="124">
                  <c:v>0.47000000000000008</c:v>
                </c:pt>
                <c:pt idx="125">
                  <c:v>0.47250000000000031</c:v>
                </c:pt>
                <c:pt idx="126">
                  <c:v>0.51249999999999996</c:v>
                </c:pt>
                <c:pt idx="127">
                  <c:v>0.5</c:v>
                </c:pt>
                <c:pt idx="128">
                  <c:v>0.47500000000000031</c:v>
                </c:pt>
                <c:pt idx="129">
                  <c:v>0.49250000000000038</c:v>
                </c:pt>
                <c:pt idx="130">
                  <c:v>0.42000000000000032</c:v>
                </c:pt>
                <c:pt idx="131">
                  <c:v>0.47750000000000031</c:v>
                </c:pt>
                <c:pt idx="132">
                  <c:v>0.47500000000000031</c:v>
                </c:pt>
                <c:pt idx="133">
                  <c:v>0.46500000000000002</c:v>
                </c:pt>
                <c:pt idx="134">
                  <c:v>0.54</c:v>
                </c:pt>
                <c:pt idx="135">
                  <c:v>0.48500000000000032</c:v>
                </c:pt>
                <c:pt idx="136">
                  <c:v>0.47500000000000031</c:v>
                </c:pt>
                <c:pt idx="137">
                  <c:v>0.42500000000000032</c:v>
                </c:pt>
                <c:pt idx="138">
                  <c:v>0.40250000000000002</c:v>
                </c:pt>
                <c:pt idx="139">
                  <c:v>0.55000000000000004</c:v>
                </c:pt>
                <c:pt idx="140">
                  <c:v>0.56499999999999995</c:v>
                </c:pt>
                <c:pt idx="141">
                  <c:v>0.44750000000000001</c:v>
                </c:pt>
                <c:pt idx="142">
                  <c:v>0.48500000000000032</c:v>
                </c:pt>
                <c:pt idx="143">
                  <c:v>0.47000000000000008</c:v>
                </c:pt>
                <c:pt idx="144">
                  <c:v>0.46</c:v>
                </c:pt>
                <c:pt idx="145">
                  <c:v>0.49500000000000038</c:v>
                </c:pt>
                <c:pt idx="146">
                  <c:v>0.43000000000000038</c:v>
                </c:pt>
                <c:pt idx="147">
                  <c:v>0.42750000000000032</c:v>
                </c:pt>
                <c:pt idx="148">
                  <c:v>0.47000000000000008</c:v>
                </c:pt>
                <c:pt idx="149">
                  <c:v>0.52500000000000002</c:v>
                </c:pt>
                <c:pt idx="150">
                  <c:v>0.49500000000000038</c:v>
                </c:pt>
                <c:pt idx="151">
                  <c:v>0.46</c:v>
                </c:pt>
                <c:pt idx="152">
                  <c:v>0.47750000000000031</c:v>
                </c:pt>
                <c:pt idx="153">
                  <c:v>0.505</c:v>
                </c:pt>
                <c:pt idx="154">
                  <c:v>0.49250000000000038</c:v>
                </c:pt>
                <c:pt idx="155">
                  <c:v>0.4425</c:v>
                </c:pt>
                <c:pt idx="156">
                  <c:v>0.48250000000000032</c:v>
                </c:pt>
                <c:pt idx="157">
                  <c:v>0.46500000000000002</c:v>
                </c:pt>
                <c:pt idx="158">
                  <c:v>0.51750000000000007</c:v>
                </c:pt>
                <c:pt idx="159">
                  <c:v>0.42750000000000032</c:v>
                </c:pt>
                <c:pt idx="160">
                  <c:v>0.46250000000000002</c:v>
                </c:pt>
                <c:pt idx="161">
                  <c:v>0.57250000000000001</c:v>
                </c:pt>
                <c:pt idx="162">
                  <c:v>0.47500000000000031</c:v>
                </c:pt>
                <c:pt idx="163">
                  <c:v>0.47500000000000031</c:v>
                </c:pt>
                <c:pt idx="164">
                  <c:v>0.48000000000000032</c:v>
                </c:pt>
                <c:pt idx="165">
                  <c:v>0.40250000000000002</c:v>
                </c:pt>
                <c:pt idx="166">
                  <c:v>0.47500000000000031</c:v>
                </c:pt>
                <c:pt idx="167">
                  <c:v>0.47000000000000008</c:v>
                </c:pt>
                <c:pt idx="168">
                  <c:v>0.5475000000000001</c:v>
                </c:pt>
                <c:pt idx="169">
                  <c:v>0.49500000000000038</c:v>
                </c:pt>
                <c:pt idx="170">
                  <c:v>0.52749999999999997</c:v>
                </c:pt>
                <c:pt idx="171">
                  <c:v>0.44500000000000001</c:v>
                </c:pt>
                <c:pt idx="172">
                  <c:v>0.43750000000000216</c:v>
                </c:pt>
                <c:pt idx="173">
                  <c:v>0.55499999999999994</c:v>
                </c:pt>
                <c:pt idx="174">
                  <c:v>0.505</c:v>
                </c:pt>
                <c:pt idx="175">
                  <c:v>0.44500000000000001</c:v>
                </c:pt>
                <c:pt idx="176">
                  <c:v>0.51750000000000007</c:v>
                </c:pt>
                <c:pt idx="177">
                  <c:v>0.51750000000000007</c:v>
                </c:pt>
                <c:pt idx="178">
                  <c:v>0.48750000000000032</c:v>
                </c:pt>
                <c:pt idx="179">
                  <c:v>0.49500000000000038</c:v>
                </c:pt>
                <c:pt idx="180">
                  <c:v>0.49500000000000038</c:v>
                </c:pt>
                <c:pt idx="181">
                  <c:v>0.52500000000000002</c:v>
                </c:pt>
                <c:pt idx="182">
                  <c:v>0.47250000000000031</c:v>
                </c:pt>
                <c:pt idx="183">
                  <c:v>0.42750000000000032</c:v>
                </c:pt>
                <c:pt idx="184">
                  <c:v>0.42000000000000032</c:v>
                </c:pt>
                <c:pt idx="185">
                  <c:v>0.45500000000000002</c:v>
                </c:pt>
                <c:pt idx="186">
                  <c:v>0.5149999999999999</c:v>
                </c:pt>
                <c:pt idx="187">
                  <c:v>0.49750000000000216</c:v>
                </c:pt>
                <c:pt idx="188">
                  <c:v>0.43500000000000216</c:v>
                </c:pt>
                <c:pt idx="189">
                  <c:v>0.43250000000000038</c:v>
                </c:pt>
                <c:pt idx="190">
                  <c:v>0.43500000000000216</c:v>
                </c:pt>
                <c:pt idx="191">
                  <c:v>0.47250000000000031</c:v>
                </c:pt>
                <c:pt idx="192">
                  <c:v>0.47500000000000031</c:v>
                </c:pt>
                <c:pt idx="193">
                  <c:v>0.49250000000000038</c:v>
                </c:pt>
                <c:pt idx="194">
                  <c:v>0.45</c:v>
                </c:pt>
                <c:pt idx="195">
                  <c:v>0.47750000000000031</c:v>
                </c:pt>
                <c:pt idx="196">
                  <c:v>0.49000000000000032</c:v>
                </c:pt>
                <c:pt idx="197">
                  <c:v>0.48250000000000032</c:v>
                </c:pt>
                <c:pt idx="198">
                  <c:v>0.48000000000000032</c:v>
                </c:pt>
                <c:pt idx="199">
                  <c:v>0.53500000000000003</c:v>
                </c:pt>
                <c:pt idx="200">
                  <c:v>0.47000000000000008</c:v>
                </c:pt>
                <c:pt idx="201">
                  <c:v>0.46500000000000002</c:v>
                </c:pt>
                <c:pt idx="202">
                  <c:v>0.47250000000000031</c:v>
                </c:pt>
                <c:pt idx="203">
                  <c:v>0.49500000000000038</c:v>
                </c:pt>
                <c:pt idx="204">
                  <c:v>0.49000000000000032</c:v>
                </c:pt>
                <c:pt idx="205">
                  <c:v>0.47250000000000031</c:v>
                </c:pt>
                <c:pt idx="206">
                  <c:v>0.54499999999999993</c:v>
                </c:pt>
                <c:pt idx="207">
                  <c:v>0.53249999999999997</c:v>
                </c:pt>
                <c:pt idx="208">
                  <c:v>0.50749999999999951</c:v>
                </c:pt>
                <c:pt idx="209">
                  <c:v>0.58249999999999957</c:v>
                </c:pt>
                <c:pt idx="210">
                  <c:v>0.5</c:v>
                </c:pt>
                <c:pt idx="211">
                  <c:v>0.52249999999999996</c:v>
                </c:pt>
                <c:pt idx="212">
                  <c:v>0.43500000000000216</c:v>
                </c:pt>
                <c:pt idx="213">
                  <c:v>0.47750000000000031</c:v>
                </c:pt>
                <c:pt idx="214">
                  <c:v>0.4425</c:v>
                </c:pt>
                <c:pt idx="215">
                  <c:v>0.46500000000000002</c:v>
                </c:pt>
                <c:pt idx="216">
                  <c:v>0.44</c:v>
                </c:pt>
                <c:pt idx="217">
                  <c:v>0.46500000000000002</c:v>
                </c:pt>
                <c:pt idx="218">
                  <c:v>0.46750000000000008</c:v>
                </c:pt>
                <c:pt idx="219">
                  <c:v>0.46</c:v>
                </c:pt>
                <c:pt idx="220">
                  <c:v>0.45500000000000002</c:v>
                </c:pt>
                <c:pt idx="221">
                  <c:v>0.505</c:v>
                </c:pt>
                <c:pt idx="222">
                  <c:v>0.53750000000000009</c:v>
                </c:pt>
                <c:pt idx="223">
                  <c:v>0.51</c:v>
                </c:pt>
                <c:pt idx="224">
                  <c:v>0.48500000000000032</c:v>
                </c:pt>
                <c:pt idx="225">
                  <c:v>0.47750000000000031</c:v>
                </c:pt>
                <c:pt idx="226">
                  <c:v>0.46250000000000002</c:v>
                </c:pt>
                <c:pt idx="227">
                  <c:v>0.5024999999999995</c:v>
                </c:pt>
                <c:pt idx="228">
                  <c:v>0.43000000000000038</c:v>
                </c:pt>
                <c:pt idx="229">
                  <c:v>0.54</c:v>
                </c:pt>
                <c:pt idx="230">
                  <c:v>0.52749999999999997</c:v>
                </c:pt>
                <c:pt idx="231">
                  <c:v>0.47000000000000008</c:v>
                </c:pt>
                <c:pt idx="232">
                  <c:v>0.50250000000000006</c:v>
                </c:pt>
                <c:pt idx="233">
                  <c:v>0.48500000000000032</c:v>
                </c:pt>
                <c:pt idx="234">
                  <c:v>0.50750000000000006</c:v>
                </c:pt>
                <c:pt idx="235">
                  <c:v>0.46</c:v>
                </c:pt>
                <c:pt idx="236">
                  <c:v>0.43250000000000038</c:v>
                </c:pt>
                <c:pt idx="237">
                  <c:v>0.43500000000000216</c:v>
                </c:pt>
                <c:pt idx="238">
                  <c:v>0.48500000000000032</c:v>
                </c:pt>
                <c:pt idx="239">
                  <c:v>0.44750000000000001</c:v>
                </c:pt>
                <c:pt idx="240">
                  <c:v>0.45</c:v>
                </c:pt>
                <c:pt idx="241">
                  <c:v>0.505</c:v>
                </c:pt>
                <c:pt idx="242">
                  <c:v>0.46</c:v>
                </c:pt>
                <c:pt idx="243">
                  <c:v>0.46500000000000002</c:v>
                </c:pt>
                <c:pt idx="244">
                  <c:v>0.50750000000000006</c:v>
                </c:pt>
                <c:pt idx="245">
                  <c:v>0.505</c:v>
                </c:pt>
                <c:pt idx="246">
                  <c:v>0.45</c:v>
                </c:pt>
                <c:pt idx="247">
                  <c:v>0.46500000000000002</c:v>
                </c:pt>
                <c:pt idx="248">
                  <c:v>0.49250000000000038</c:v>
                </c:pt>
                <c:pt idx="249">
                  <c:v>0.46750000000000008</c:v>
                </c:pt>
                <c:pt idx="250">
                  <c:v>0.48750000000000032</c:v>
                </c:pt>
                <c:pt idx="251">
                  <c:v>0.48750000000000032</c:v>
                </c:pt>
                <c:pt idx="252">
                  <c:v>0.52</c:v>
                </c:pt>
                <c:pt idx="253">
                  <c:v>0.47000000000000008</c:v>
                </c:pt>
                <c:pt idx="254">
                  <c:v>0.48250000000000032</c:v>
                </c:pt>
                <c:pt idx="255">
                  <c:v>0.50750000000000006</c:v>
                </c:pt>
                <c:pt idx="256">
                  <c:v>0.53749999999999998</c:v>
                </c:pt>
                <c:pt idx="257">
                  <c:v>0.43750000000000216</c:v>
                </c:pt>
                <c:pt idx="258">
                  <c:v>0.49000000000000032</c:v>
                </c:pt>
                <c:pt idx="259">
                  <c:v>0.48500000000000032</c:v>
                </c:pt>
                <c:pt idx="260">
                  <c:v>0.52750000000000008</c:v>
                </c:pt>
                <c:pt idx="261">
                  <c:v>0.43750000000000216</c:v>
                </c:pt>
                <c:pt idx="262">
                  <c:v>0.48750000000000032</c:v>
                </c:pt>
                <c:pt idx="263">
                  <c:v>0.48000000000000032</c:v>
                </c:pt>
                <c:pt idx="264">
                  <c:v>0.43000000000000038</c:v>
                </c:pt>
                <c:pt idx="265">
                  <c:v>0.45250000000000001</c:v>
                </c:pt>
                <c:pt idx="266">
                  <c:v>0.49250000000000038</c:v>
                </c:pt>
                <c:pt idx="267">
                  <c:v>0.45250000000000001</c:v>
                </c:pt>
                <c:pt idx="268">
                  <c:v>0.46250000000000002</c:v>
                </c:pt>
                <c:pt idx="269">
                  <c:v>0.46250000000000002</c:v>
                </c:pt>
                <c:pt idx="270">
                  <c:v>0.47000000000000008</c:v>
                </c:pt>
                <c:pt idx="271">
                  <c:v>0.49500000000000038</c:v>
                </c:pt>
                <c:pt idx="272">
                  <c:v>0.45500000000000002</c:v>
                </c:pt>
                <c:pt idx="273">
                  <c:v>0.49000000000000032</c:v>
                </c:pt>
                <c:pt idx="274">
                  <c:v>0.47250000000000031</c:v>
                </c:pt>
                <c:pt idx="275">
                  <c:v>0.49000000000000032</c:v>
                </c:pt>
                <c:pt idx="276">
                  <c:v>0.42250000000000032</c:v>
                </c:pt>
                <c:pt idx="277">
                  <c:v>0.46250000000000002</c:v>
                </c:pt>
                <c:pt idx="278">
                  <c:v>0.47250000000000031</c:v>
                </c:pt>
                <c:pt idx="279">
                  <c:v>0.47500000000000031</c:v>
                </c:pt>
                <c:pt idx="280">
                  <c:v>0.54</c:v>
                </c:pt>
                <c:pt idx="281">
                  <c:v>0.45</c:v>
                </c:pt>
                <c:pt idx="282">
                  <c:v>0.5</c:v>
                </c:pt>
                <c:pt idx="283">
                  <c:v>0.45750000000000002</c:v>
                </c:pt>
                <c:pt idx="284">
                  <c:v>0.45</c:v>
                </c:pt>
                <c:pt idx="285">
                  <c:v>0.5024999999999995</c:v>
                </c:pt>
                <c:pt idx="286">
                  <c:v>0.51249999999999996</c:v>
                </c:pt>
                <c:pt idx="287">
                  <c:v>0.46500000000000002</c:v>
                </c:pt>
                <c:pt idx="288">
                  <c:v>0.47500000000000031</c:v>
                </c:pt>
                <c:pt idx="289">
                  <c:v>0.45</c:v>
                </c:pt>
                <c:pt idx="290">
                  <c:v>0.49500000000000038</c:v>
                </c:pt>
                <c:pt idx="291">
                  <c:v>0.52</c:v>
                </c:pt>
                <c:pt idx="292">
                  <c:v>0.44750000000000001</c:v>
                </c:pt>
                <c:pt idx="293">
                  <c:v>0.505</c:v>
                </c:pt>
                <c:pt idx="294">
                  <c:v>0.49000000000000032</c:v>
                </c:pt>
                <c:pt idx="295">
                  <c:v>0.41000000000000031</c:v>
                </c:pt>
                <c:pt idx="296">
                  <c:v>0.47750000000000031</c:v>
                </c:pt>
                <c:pt idx="297">
                  <c:v>0.49750000000000216</c:v>
                </c:pt>
                <c:pt idx="298">
                  <c:v>0.52249999999999996</c:v>
                </c:pt>
                <c:pt idx="299">
                  <c:v>0.51749999999999996</c:v>
                </c:pt>
                <c:pt idx="300">
                  <c:v>0.50750000000000006</c:v>
                </c:pt>
                <c:pt idx="301">
                  <c:v>0.45500000000000002</c:v>
                </c:pt>
                <c:pt idx="302">
                  <c:v>0.46250000000000002</c:v>
                </c:pt>
                <c:pt idx="303">
                  <c:v>0.45500000000000002</c:v>
                </c:pt>
                <c:pt idx="304">
                  <c:v>0.48250000000000032</c:v>
                </c:pt>
                <c:pt idx="305">
                  <c:v>0.43250000000000038</c:v>
                </c:pt>
                <c:pt idx="306">
                  <c:v>0.5</c:v>
                </c:pt>
                <c:pt idx="307">
                  <c:v>0.45750000000000002</c:v>
                </c:pt>
                <c:pt idx="308">
                  <c:v>0.5024999999999995</c:v>
                </c:pt>
                <c:pt idx="309">
                  <c:v>0.44750000000000001</c:v>
                </c:pt>
                <c:pt idx="310">
                  <c:v>0.52500000000000002</c:v>
                </c:pt>
                <c:pt idx="311">
                  <c:v>0.45250000000000001</c:v>
                </c:pt>
                <c:pt idx="312">
                  <c:v>0.4425</c:v>
                </c:pt>
                <c:pt idx="313">
                  <c:v>0.46750000000000008</c:v>
                </c:pt>
                <c:pt idx="314">
                  <c:v>0.49250000000000038</c:v>
                </c:pt>
                <c:pt idx="315">
                  <c:v>0.51500000000000001</c:v>
                </c:pt>
                <c:pt idx="316">
                  <c:v>0.45</c:v>
                </c:pt>
                <c:pt idx="317">
                  <c:v>0.51</c:v>
                </c:pt>
                <c:pt idx="318">
                  <c:v>0.52749999999999997</c:v>
                </c:pt>
                <c:pt idx="319">
                  <c:v>0.53500000000000003</c:v>
                </c:pt>
                <c:pt idx="320">
                  <c:v>0.46250000000000002</c:v>
                </c:pt>
                <c:pt idx="321">
                  <c:v>0.46</c:v>
                </c:pt>
                <c:pt idx="322">
                  <c:v>0.505</c:v>
                </c:pt>
                <c:pt idx="323">
                  <c:v>0.43000000000000038</c:v>
                </c:pt>
                <c:pt idx="324">
                  <c:v>0.46500000000000002</c:v>
                </c:pt>
                <c:pt idx="325">
                  <c:v>0.47750000000000031</c:v>
                </c:pt>
                <c:pt idx="326">
                  <c:v>0.47500000000000031</c:v>
                </c:pt>
                <c:pt idx="327">
                  <c:v>0.51500000000000001</c:v>
                </c:pt>
                <c:pt idx="328">
                  <c:v>0.49750000000000216</c:v>
                </c:pt>
                <c:pt idx="329">
                  <c:v>0.49000000000000032</c:v>
                </c:pt>
                <c:pt idx="330">
                  <c:v>0.5024999999999995</c:v>
                </c:pt>
                <c:pt idx="331">
                  <c:v>0.45500000000000002</c:v>
                </c:pt>
                <c:pt idx="332">
                  <c:v>0.51</c:v>
                </c:pt>
                <c:pt idx="333">
                  <c:v>0.51500000000000001</c:v>
                </c:pt>
                <c:pt idx="334">
                  <c:v>0.47250000000000031</c:v>
                </c:pt>
                <c:pt idx="335">
                  <c:v>0.48000000000000032</c:v>
                </c:pt>
                <c:pt idx="336">
                  <c:v>0.49000000000000032</c:v>
                </c:pt>
                <c:pt idx="337">
                  <c:v>0.51</c:v>
                </c:pt>
                <c:pt idx="338">
                  <c:v>0.42250000000000032</c:v>
                </c:pt>
                <c:pt idx="339">
                  <c:v>0.5024999999999995</c:v>
                </c:pt>
                <c:pt idx="340">
                  <c:v>0.48750000000000032</c:v>
                </c:pt>
                <c:pt idx="341">
                  <c:v>0.51750000000000007</c:v>
                </c:pt>
                <c:pt idx="342">
                  <c:v>0.46500000000000002</c:v>
                </c:pt>
                <c:pt idx="343">
                  <c:v>0.43000000000000038</c:v>
                </c:pt>
                <c:pt idx="344">
                  <c:v>0.45750000000000002</c:v>
                </c:pt>
                <c:pt idx="345">
                  <c:v>0.5024999999999995</c:v>
                </c:pt>
                <c:pt idx="346">
                  <c:v>0.49500000000000038</c:v>
                </c:pt>
                <c:pt idx="347">
                  <c:v>0.48250000000000032</c:v>
                </c:pt>
                <c:pt idx="348">
                  <c:v>0.51249999999999996</c:v>
                </c:pt>
                <c:pt idx="349">
                  <c:v>0.49250000000000038</c:v>
                </c:pt>
                <c:pt idx="350">
                  <c:v>0.45750000000000002</c:v>
                </c:pt>
                <c:pt idx="351">
                  <c:v>0.505</c:v>
                </c:pt>
                <c:pt idx="352">
                  <c:v>0.5024999999999995</c:v>
                </c:pt>
                <c:pt idx="353">
                  <c:v>0.49750000000000216</c:v>
                </c:pt>
                <c:pt idx="354">
                  <c:v>0.505</c:v>
                </c:pt>
                <c:pt idx="355">
                  <c:v>0.49000000000000032</c:v>
                </c:pt>
                <c:pt idx="356">
                  <c:v>0.53</c:v>
                </c:pt>
                <c:pt idx="357">
                  <c:v>0.43250000000000038</c:v>
                </c:pt>
                <c:pt idx="358">
                  <c:v>0.4425</c:v>
                </c:pt>
                <c:pt idx="359">
                  <c:v>0.45500000000000002</c:v>
                </c:pt>
                <c:pt idx="360">
                  <c:v>0.46250000000000002</c:v>
                </c:pt>
                <c:pt idx="361">
                  <c:v>0.44500000000000001</c:v>
                </c:pt>
                <c:pt idx="362">
                  <c:v>0.49250000000000038</c:v>
                </c:pt>
                <c:pt idx="363">
                  <c:v>0.46</c:v>
                </c:pt>
                <c:pt idx="364">
                  <c:v>0.48750000000000032</c:v>
                </c:pt>
                <c:pt idx="365">
                  <c:v>0.45250000000000001</c:v>
                </c:pt>
                <c:pt idx="366">
                  <c:v>0.52249999999999996</c:v>
                </c:pt>
                <c:pt idx="367">
                  <c:v>0.48000000000000032</c:v>
                </c:pt>
                <c:pt idx="368">
                  <c:v>0.49000000000000032</c:v>
                </c:pt>
                <c:pt idx="369">
                  <c:v>0.46750000000000008</c:v>
                </c:pt>
                <c:pt idx="370">
                  <c:v>0.43500000000000216</c:v>
                </c:pt>
                <c:pt idx="371">
                  <c:v>0.51</c:v>
                </c:pt>
                <c:pt idx="372">
                  <c:v>0.47000000000000008</c:v>
                </c:pt>
                <c:pt idx="373">
                  <c:v>0.49750000000000216</c:v>
                </c:pt>
                <c:pt idx="374">
                  <c:v>0.48250000000000032</c:v>
                </c:pt>
                <c:pt idx="375">
                  <c:v>0.46</c:v>
                </c:pt>
                <c:pt idx="376">
                  <c:v>0.49250000000000038</c:v>
                </c:pt>
                <c:pt idx="377">
                  <c:v>0.46250000000000002</c:v>
                </c:pt>
                <c:pt idx="378">
                  <c:v>0.43000000000000038</c:v>
                </c:pt>
                <c:pt idx="379">
                  <c:v>0.5024999999999995</c:v>
                </c:pt>
                <c:pt idx="380">
                  <c:v>0.5024999999999995</c:v>
                </c:pt>
                <c:pt idx="381">
                  <c:v>0.46250000000000002</c:v>
                </c:pt>
                <c:pt idx="382">
                  <c:v>0.48500000000000032</c:v>
                </c:pt>
                <c:pt idx="383">
                  <c:v>0.5</c:v>
                </c:pt>
                <c:pt idx="384">
                  <c:v>0.46</c:v>
                </c:pt>
                <c:pt idx="385">
                  <c:v>0.5</c:v>
                </c:pt>
                <c:pt idx="386">
                  <c:v>0.51750000000000007</c:v>
                </c:pt>
                <c:pt idx="387">
                  <c:v>0.46500000000000002</c:v>
                </c:pt>
                <c:pt idx="388">
                  <c:v>0.57000000000000062</c:v>
                </c:pt>
                <c:pt idx="389">
                  <c:v>0.5024999999999995</c:v>
                </c:pt>
                <c:pt idx="390">
                  <c:v>0.46250000000000002</c:v>
                </c:pt>
                <c:pt idx="391">
                  <c:v>0.52750000000000008</c:v>
                </c:pt>
                <c:pt idx="392">
                  <c:v>0.48000000000000032</c:v>
                </c:pt>
                <c:pt idx="393">
                  <c:v>0.49250000000000038</c:v>
                </c:pt>
                <c:pt idx="394">
                  <c:v>0.46750000000000008</c:v>
                </c:pt>
                <c:pt idx="395">
                  <c:v>0.48000000000000032</c:v>
                </c:pt>
                <c:pt idx="396">
                  <c:v>0.48750000000000032</c:v>
                </c:pt>
                <c:pt idx="397">
                  <c:v>0.43250000000000038</c:v>
                </c:pt>
                <c:pt idx="398">
                  <c:v>0.48000000000000032</c:v>
                </c:pt>
                <c:pt idx="399">
                  <c:v>0.49500000000000038</c:v>
                </c:pt>
                <c:pt idx="400">
                  <c:v>0.43000000000000038</c:v>
                </c:pt>
                <c:pt idx="401">
                  <c:v>0.45250000000000001</c:v>
                </c:pt>
                <c:pt idx="402">
                  <c:v>0.46750000000000008</c:v>
                </c:pt>
                <c:pt idx="403">
                  <c:v>0.48000000000000032</c:v>
                </c:pt>
                <c:pt idx="404">
                  <c:v>0.47000000000000008</c:v>
                </c:pt>
                <c:pt idx="405">
                  <c:v>0.58249999999999957</c:v>
                </c:pt>
                <c:pt idx="406">
                  <c:v>0.47500000000000031</c:v>
                </c:pt>
                <c:pt idx="407">
                  <c:v>0.48000000000000032</c:v>
                </c:pt>
                <c:pt idx="408">
                  <c:v>0.45250000000000001</c:v>
                </c:pt>
                <c:pt idx="409">
                  <c:v>0.46250000000000002</c:v>
                </c:pt>
                <c:pt idx="410">
                  <c:v>0.49750000000000216</c:v>
                </c:pt>
                <c:pt idx="411">
                  <c:v>0.51750000000000007</c:v>
                </c:pt>
                <c:pt idx="412">
                  <c:v>0.59499999999999997</c:v>
                </c:pt>
                <c:pt idx="413">
                  <c:v>0.43000000000000038</c:v>
                </c:pt>
                <c:pt idx="414">
                  <c:v>0.47500000000000031</c:v>
                </c:pt>
                <c:pt idx="415">
                  <c:v>0.5024999999999995</c:v>
                </c:pt>
                <c:pt idx="416">
                  <c:v>0.48000000000000032</c:v>
                </c:pt>
                <c:pt idx="417">
                  <c:v>0.52500000000000002</c:v>
                </c:pt>
                <c:pt idx="418">
                  <c:v>0.49000000000000032</c:v>
                </c:pt>
                <c:pt idx="419">
                  <c:v>0.49750000000000216</c:v>
                </c:pt>
                <c:pt idx="420">
                  <c:v>0.48250000000000032</c:v>
                </c:pt>
                <c:pt idx="421">
                  <c:v>0.43500000000000216</c:v>
                </c:pt>
                <c:pt idx="422">
                  <c:v>0.42000000000000032</c:v>
                </c:pt>
                <c:pt idx="423">
                  <c:v>0.48000000000000032</c:v>
                </c:pt>
                <c:pt idx="424">
                  <c:v>0.53499999999999992</c:v>
                </c:pt>
                <c:pt idx="425">
                  <c:v>0.47750000000000031</c:v>
                </c:pt>
                <c:pt idx="426">
                  <c:v>0.47750000000000031</c:v>
                </c:pt>
                <c:pt idx="427">
                  <c:v>0.48250000000000032</c:v>
                </c:pt>
                <c:pt idx="428">
                  <c:v>0.53</c:v>
                </c:pt>
                <c:pt idx="429">
                  <c:v>0.48500000000000032</c:v>
                </c:pt>
                <c:pt idx="430">
                  <c:v>0.47250000000000031</c:v>
                </c:pt>
                <c:pt idx="431">
                  <c:v>0.45</c:v>
                </c:pt>
                <c:pt idx="432">
                  <c:v>0.49250000000000038</c:v>
                </c:pt>
                <c:pt idx="433">
                  <c:v>0.45</c:v>
                </c:pt>
                <c:pt idx="434">
                  <c:v>0.49250000000000038</c:v>
                </c:pt>
                <c:pt idx="435">
                  <c:v>0.51500000000000001</c:v>
                </c:pt>
                <c:pt idx="436">
                  <c:v>0.45500000000000002</c:v>
                </c:pt>
                <c:pt idx="437">
                  <c:v>0.51249999999999996</c:v>
                </c:pt>
                <c:pt idx="438">
                  <c:v>0.47500000000000031</c:v>
                </c:pt>
                <c:pt idx="439">
                  <c:v>0.47000000000000008</c:v>
                </c:pt>
                <c:pt idx="440">
                  <c:v>0.49000000000000032</c:v>
                </c:pt>
                <c:pt idx="441">
                  <c:v>0.48000000000000032</c:v>
                </c:pt>
              </c:numCache>
            </c:numRef>
          </c:yVal>
        </c:ser>
        <c:axId val="56664832"/>
        <c:axId val="56666752"/>
      </c:scatterChart>
      <c:valAx>
        <c:axId val="56664832"/>
        <c:scaling>
          <c:orientation val="minMax"/>
          <c:max val="3"/>
          <c:min val="0"/>
        </c:scaling>
        <c:axPos val="b"/>
        <c:title>
          <c:tx>
            <c:rich>
              <a:bodyPr/>
              <a:lstStyle/>
              <a:p>
                <a:pPr>
                  <a:defRPr/>
                </a:pPr>
                <a:r>
                  <a:rPr lang="en-NZ" sz="1400" dirty="0" smtClean="0"/>
                  <a:t>Macrotexture</a:t>
                </a:r>
                <a:endParaRPr lang="en-NZ" sz="1400" dirty="0"/>
              </a:p>
            </c:rich>
          </c:tx>
          <c:layout/>
        </c:title>
        <c:numFmt formatCode="General" sourceLinked="1"/>
        <c:tickLblPos val="nextTo"/>
        <c:txPr>
          <a:bodyPr/>
          <a:lstStyle/>
          <a:p>
            <a:pPr>
              <a:defRPr sz="1400"/>
            </a:pPr>
            <a:endParaRPr lang="en-US"/>
          </a:p>
        </c:txPr>
        <c:crossAx val="56666752"/>
        <c:crosses val="autoZero"/>
        <c:crossBetween val="midCat"/>
        <c:majorUnit val="0.5"/>
      </c:valAx>
      <c:valAx>
        <c:axId val="56666752"/>
        <c:scaling>
          <c:orientation val="minMax"/>
          <c:max val="0.8"/>
          <c:min val="0"/>
        </c:scaling>
        <c:axPos val="l"/>
        <c:majorGridlines/>
        <c:title>
          <c:tx>
            <c:rich>
              <a:bodyPr rot="-5400000" vert="horz"/>
              <a:lstStyle/>
              <a:p>
                <a:pPr>
                  <a:defRPr/>
                </a:pPr>
                <a:r>
                  <a:rPr lang="en-NZ" sz="1400" dirty="0" smtClean="0"/>
                  <a:t>SCRIM</a:t>
                </a:r>
                <a:endParaRPr lang="en-NZ" sz="1400" dirty="0"/>
              </a:p>
            </c:rich>
          </c:tx>
          <c:layout/>
        </c:title>
        <c:numFmt formatCode="General" sourceLinked="1"/>
        <c:tickLblPos val="nextTo"/>
        <c:txPr>
          <a:bodyPr/>
          <a:lstStyle/>
          <a:p>
            <a:pPr>
              <a:defRPr sz="1400"/>
            </a:pPr>
            <a:endParaRPr lang="en-US"/>
          </a:p>
        </c:txPr>
        <c:crossAx val="56664832"/>
        <c:crosses val="autoZero"/>
        <c:crossBetween val="midCat"/>
        <c:majorUnit val="0.1"/>
      </c:valAx>
    </c:plotArea>
    <c:legend>
      <c:legendPos val="r"/>
      <c:layout>
        <c:manualLayout>
          <c:xMode val="edge"/>
          <c:yMode val="edge"/>
          <c:x val="0.83132690117764285"/>
          <c:y val="0.29505831527831039"/>
          <c:w val="0.16453712121212141"/>
          <c:h val="0.38275500000000001"/>
        </c:manualLayout>
      </c:layout>
      <c:txPr>
        <a:bodyPr/>
        <a:lstStyle/>
        <a:p>
          <a:pPr>
            <a:defRPr sz="1400"/>
          </a:pPr>
          <a:endParaRPr lang="en-US"/>
        </a:p>
      </c:txPr>
    </c:legend>
    <c:plotVisOnly val="1"/>
    <c:dispBlanksAs val="gap"/>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dirty="0">
                <a:latin typeface="Arial" pitchFamily="34" charset="0"/>
                <a:cs typeface="Arial" pitchFamily="34" charset="0"/>
              </a:rPr>
              <a:t>Crash</a:t>
            </a:r>
            <a:r>
              <a:rPr lang="en-US" sz="2400" baseline="0" dirty="0">
                <a:latin typeface="Arial" pitchFamily="34" charset="0"/>
                <a:cs typeface="Arial" pitchFamily="34" charset="0"/>
              </a:rPr>
              <a:t>  </a:t>
            </a:r>
            <a:r>
              <a:rPr lang="en-US" sz="2400" baseline="0" dirty="0" smtClean="0">
                <a:latin typeface="Arial" pitchFamily="34" charset="0"/>
                <a:cs typeface="Arial" pitchFamily="34" charset="0"/>
              </a:rPr>
              <a:t>Occurrences</a:t>
            </a:r>
            <a:endParaRPr lang="en-US" sz="2400" baseline="0" dirty="0">
              <a:latin typeface="Arial" pitchFamily="34" charset="0"/>
              <a:cs typeface="Arial" pitchFamily="34" charset="0"/>
            </a:endParaRPr>
          </a:p>
        </c:rich>
      </c:tx>
      <c:layout/>
    </c:title>
    <c:plotArea>
      <c:layout>
        <c:manualLayout>
          <c:layoutTarget val="inner"/>
          <c:xMode val="edge"/>
          <c:yMode val="edge"/>
          <c:x val="0.16075570742336476"/>
          <c:y val="0.34050410929121738"/>
          <c:w val="0.68163323924132213"/>
          <c:h val="0.60823387199586032"/>
        </c:manualLayout>
      </c:layout>
      <c:pieChart>
        <c:varyColors val="1"/>
        <c:ser>
          <c:idx val="0"/>
          <c:order val="0"/>
          <c:explosion val="25"/>
          <c:dLbls>
            <c:dLbl>
              <c:idx val="0"/>
              <c:layout>
                <c:manualLayout>
                  <c:x val="-1.5802382013569101E-2"/>
                  <c:y val="2.7514144503611792E-2"/>
                </c:manualLayout>
              </c:layout>
              <c:showPercent val="1"/>
            </c:dLbl>
            <c:dLbl>
              <c:idx val="1"/>
              <c:layout>
                <c:manualLayout>
                  <c:x val="1.0690338236022464E-2"/>
                  <c:y val="1.1619847533000159E-2"/>
                </c:manualLayout>
              </c:layout>
              <c:showPercent val="1"/>
            </c:dLbl>
            <c:txPr>
              <a:bodyPr/>
              <a:lstStyle/>
              <a:p>
                <a:pPr>
                  <a:defRPr sz="1600" b="1">
                    <a:latin typeface="Arial" pitchFamily="34" charset="0"/>
                    <a:cs typeface="Arial" pitchFamily="34" charset="0"/>
                  </a:defRPr>
                </a:pPr>
                <a:endParaRPr lang="en-US"/>
              </a:p>
            </c:txPr>
            <c:showPercent val="1"/>
            <c:showLeaderLines val="1"/>
          </c:dLbls>
          <c:cat>
            <c:strRef>
              <c:f>Sheet2!$AI$125:$AI$126</c:f>
              <c:strCache>
                <c:ptCount val="2"/>
                <c:pt idx="0">
                  <c:v>No Crash Sites</c:v>
                </c:pt>
                <c:pt idx="1">
                  <c:v>Crash Sites</c:v>
                </c:pt>
              </c:strCache>
            </c:strRef>
          </c:cat>
          <c:val>
            <c:numRef>
              <c:f>Sheet2!$AJ$125:$AJ$126</c:f>
              <c:numCache>
                <c:formatCode>General</c:formatCode>
                <c:ptCount val="2"/>
                <c:pt idx="0">
                  <c:v>74</c:v>
                </c:pt>
                <c:pt idx="1">
                  <c:v>40</c:v>
                </c:pt>
              </c:numCache>
            </c:numRef>
          </c:val>
        </c:ser>
        <c:dLbls>
          <c:showPercent val="1"/>
        </c:dLbls>
        <c:firstSliceAng val="0"/>
      </c:pieChart>
    </c:plotArea>
    <c:legend>
      <c:legendPos val="t"/>
      <c:legendEntry>
        <c:idx val="0"/>
        <c:txPr>
          <a:bodyPr/>
          <a:lstStyle/>
          <a:p>
            <a:pPr>
              <a:defRPr sz="1400">
                <a:latin typeface="Arial" pitchFamily="34" charset="0"/>
                <a:cs typeface="Arial" pitchFamily="34" charset="0"/>
              </a:defRPr>
            </a:pPr>
            <a:endParaRPr lang="en-US"/>
          </a:p>
        </c:txPr>
      </c:legendEntry>
      <c:legendEntry>
        <c:idx val="1"/>
        <c:txPr>
          <a:bodyPr/>
          <a:lstStyle/>
          <a:p>
            <a:pPr>
              <a:defRPr sz="1400">
                <a:latin typeface="Arial" pitchFamily="34" charset="0"/>
                <a:cs typeface="Arial" pitchFamily="34" charset="0"/>
              </a:defRPr>
            </a:pPr>
            <a:endParaRPr lang="en-US"/>
          </a:p>
        </c:txPr>
      </c:legendEntry>
      <c:layout/>
      <c:txPr>
        <a:bodyPr/>
        <a:lstStyle/>
        <a:p>
          <a:pPr>
            <a:defRPr sz="1400">
              <a:latin typeface="Arial" pitchFamily="34" charset="0"/>
              <a:cs typeface="Arial" pitchFamily="34" charset="0"/>
            </a:defRPr>
          </a:pPr>
          <a:endParaRPr lang="en-US"/>
        </a:p>
      </c:txPr>
    </c:legend>
    <c:plotVisOnly val="1"/>
    <c:dispBlanksAs val="zero"/>
  </c:chart>
  <c:spPr>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EF8AD-3562-44EA-89CA-A7B4C25F4738}" type="doc">
      <dgm:prSet loTypeId="urn:microsoft.com/office/officeart/2005/8/layout/process2" loCatId="process" qsTypeId="urn:microsoft.com/office/officeart/2005/8/quickstyle/simple1" qsCatId="simple" csTypeId="urn:microsoft.com/office/officeart/2005/8/colors/colorful1#1" csCatId="colorful" phldr="1"/>
      <dgm:spPr/>
      <dgm:t>
        <a:bodyPr/>
        <a:lstStyle/>
        <a:p>
          <a:endParaRPr lang="en-NZ"/>
        </a:p>
      </dgm:t>
    </dgm:pt>
    <dgm:pt modelId="{BA2DA627-423A-4A8C-AFFA-9E5D97DAA26F}">
      <dgm:prSet phldrT="[Text]"/>
      <dgm:spPr/>
      <dgm:t>
        <a:bodyPr/>
        <a:lstStyle/>
        <a:p>
          <a:r>
            <a:rPr lang="en-NZ" dirty="0" smtClean="0"/>
            <a:t>Input</a:t>
          </a:r>
          <a:endParaRPr lang="en-NZ" dirty="0"/>
        </a:p>
      </dgm:t>
    </dgm:pt>
    <dgm:pt modelId="{42C60DBE-601E-4238-9BDD-6341279678F4}" type="parTrans" cxnId="{1823A213-5D0E-4162-BBE5-57A3020A5211}">
      <dgm:prSet/>
      <dgm:spPr/>
      <dgm:t>
        <a:bodyPr/>
        <a:lstStyle/>
        <a:p>
          <a:endParaRPr lang="en-NZ"/>
        </a:p>
      </dgm:t>
    </dgm:pt>
    <dgm:pt modelId="{C14ACF50-B7F9-4F70-AA17-A574A00B43B4}" type="sibTrans" cxnId="{1823A213-5D0E-4162-BBE5-57A3020A5211}">
      <dgm:prSet/>
      <dgm:spPr/>
      <dgm:t>
        <a:bodyPr/>
        <a:lstStyle/>
        <a:p>
          <a:endParaRPr lang="en-NZ"/>
        </a:p>
      </dgm:t>
    </dgm:pt>
    <dgm:pt modelId="{F375D858-D028-44F8-9907-70862946F99B}">
      <dgm:prSet phldrT="[Text]"/>
      <dgm:spPr/>
      <dgm:t>
        <a:bodyPr/>
        <a:lstStyle/>
        <a:p>
          <a:r>
            <a:rPr lang="en-NZ" dirty="0" smtClean="0"/>
            <a:t>Map</a:t>
          </a:r>
          <a:endParaRPr lang="en-NZ" dirty="0"/>
        </a:p>
      </dgm:t>
    </dgm:pt>
    <dgm:pt modelId="{C0012A01-BF55-4E77-8A49-1934163B39EE}" type="parTrans" cxnId="{A8AE1E15-130F-4453-AC05-D6674C1526CC}">
      <dgm:prSet/>
      <dgm:spPr/>
      <dgm:t>
        <a:bodyPr/>
        <a:lstStyle/>
        <a:p>
          <a:endParaRPr lang="en-NZ"/>
        </a:p>
      </dgm:t>
    </dgm:pt>
    <dgm:pt modelId="{E5259589-0FCA-4FE3-9444-0FB8299AB945}" type="sibTrans" cxnId="{A8AE1E15-130F-4453-AC05-D6674C1526CC}">
      <dgm:prSet/>
      <dgm:spPr/>
      <dgm:t>
        <a:bodyPr/>
        <a:lstStyle/>
        <a:p>
          <a:endParaRPr lang="en-NZ"/>
        </a:p>
      </dgm:t>
    </dgm:pt>
    <dgm:pt modelId="{33C14DD9-C4D8-47F8-9871-4B1728290790}">
      <dgm:prSet phldrT="[Text]"/>
      <dgm:spPr/>
      <dgm:t>
        <a:bodyPr/>
        <a:lstStyle/>
        <a:p>
          <a:r>
            <a:rPr lang="en-NZ" dirty="0" smtClean="0"/>
            <a:t>Define</a:t>
          </a:r>
          <a:endParaRPr lang="en-NZ" dirty="0"/>
        </a:p>
      </dgm:t>
    </dgm:pt>
    <dgm:pt modelId="{3E857313-5C6F-4C76-AEA6-6FFE959051B4}" type="parTrans" cxnId="{CCFD239D-4807-4171-A3DE-D76DE1B01BA8}">
      <dgm:prSet/>
      <dgm:spPr/>
      <dgm:t>
        <a:bodyPr/>
        <a:lstStyle/>
        <a:p>
          <a:endParaRPr lang="en-NZ"/>
        </a:p>
      </dgm:t>
    </dgm:pt>
    <dgm:pt modelId="{C595CE94-DA8A-42BA-931E-28B9835C094A}" type="sibTrans" cxnId="{CCFD239D-4807-4171-A3DE-D76DE1B01BA8}">
      <dgm:prSet/>
      <dgm:spPr/>
      <dgm:t>
        <a:bodyPr/>
        <a:lstStyle/>
        <a:p>
          <a:endParaRPr lang="en-NZ"/>
        </a:p>
      </dgm:t>
    </dgm:pt>
    <dgm:pt modelId="{78522B8E-8EB9-434E-B6D4-A76D2EA31FF0}">
      <dgm:prSet phldrT="[Text]"/>
      <dgm:spPr/>
      <dgm:t>
        <a:bodyPr/>
        <a:lstStyle/>
        <a:p>
          <a:r>
            <a:rPr lang="en-NZ" dirty="0" smtClean="0"/>
            <a:t>Report</a:t>
          </a:r>
          <a:endParaRPr lang="en-NZ" dirty="0"/>
        </a:p>
      </dgm:t>
    </dgm:pt>
    <dgm:pt modelId="{5238619A-547B-48D9-91A2-227405FFDCDC}" type="parTrans" cxnId="{3DCBF297-B11A-493C-88D6-CF65DAC10D46}">
      <dgm:prSet/>
      <dgm:spPr/>
      <dgm:t>
        <a:bodyPr/>
        <a:lstStyle/>
        <a:p>
          <a:endParaRPr lang="en-NZ"/>
        </a:p>
      </dgm:t>
    </dgm:pt>
    <dgm:pt modelId="{31DE9F7A-8D31-42A9-88F1-23E78FCDB81C}" type="sibTrans" cxnId="{3DCBF297-B11A-493C-88D6-CF65DAC10D46}">
      <dgm:prSet/>
      <dgm:spPr/>
      <dgm:t>
        <a:bodyPr/>
        <a:lstStyle/>
        <a:p>
          <a:endParaRPr lang="en-NZ"/>
        </a:p>
      </dgm:t>
    </dgm:pt>
    <dgm:pt modelId="{24308BD4-F43D-48BD-85EA-BA5E4940D3A8}" type="pres">
      <dgm:prSet presAssocID="{B30EF8AD-3562-44EA-89CA-A7B4C25F4738}" presName="linearFlow" presStyleCnt="0">
        <dgm:presLayoutVars>
          <dgm:resizeHandles val="exact"/>
        </dgm:presLayoutVars>
      </dgm:prSet>
      <dgm:spPr/>
      <dgm:t>
        <a:bodyPr/>
        <a:lstStyle/>
        <a:p>
          <a:endParaRPr lang="en-NZ"/>
        </a:p>
      </dgm:t>
    </dgm:pt>
    <dgm:pt modelId="{680C91E3-EADF-4CCF-9D95-3FC533E1B8AF}" type="pres">
      <dgm:prSet presAssocID="{BA2DA627-423A-4A8C-AFFA-9E5D97DAA26F}" presName="node" presStyleLbl="node1" presStyleIdx="0" presStyleCnt="4" custLinFactNeighborX="5305">
        <dgm:presLayoutVars>
          <dgm:bulletEnabled val="1"/>
        </dgm:presLayoutVars>
      </dgm:prSet>
      <dgm:spPr/>
      <dgm:t>
        <a:bodyPr/>
        <a:lstStyle/>
        <a:p>
          <a:endParaRPr lang="en-NZ"/>
        </a:p>
      </dgm:t>
    </dgm:pt>
    <dgm:pt modelId="{4791E8F6-12B3-46D4-A4D2-600E759C0F9E}" type="pres">
      <dgm:prSet presAssocID="{C14ACF50-B7F9-4F70-AA17-A574A00B43B4}" presName="sibTrans" presStyleLbl="sibTrans2D1" presStyleIdx="0" presStyleCnt="3"/>
      <dgm:spPr/>
      <dgm:t>
        <a:bodyPr/>
        <a:lstStyle/>
        <a:p>
          <a:endParaRPr lang="en-NZ"/>
        </a:p>
      </dgm:t>
    </dgm:pt>
    <dgm:pt modelId="{BE8BD463-5A52-49AC-9F4F-436254F1EFD2}" type="pres">
      <dgm:prSet presAssocID="{C14ACF50-B7F9-4F70-AA17-A574A00B43B4}" presName="connectorText" presStyleLbl="sibTrans2D1" presStyleIdx="0" presStyleCnt="3"/>
      <dgm:spPr/>
      <dgm:t>
        <a:bodyPr/>
        <a:lstStyle/>
        <a:p>
          <a:endParaRPr lang="en-NZ"/>
        </a:p>
      </dgm:t>
    </dgm:pt>
    <dgm:pt modelId="{674509F2-8B0D-493B-A95D-FEF23C7AF898}" type="pres">
      <dgm:prSet presAssocID="{F375D858-D028-44F8-9907-70862946F99B}" presName="node" presStyleLbl="node1" presStyleIdx="1" presStyleCnt="4">
        <dgm:presLayoutVars>
          <dgm:bulletEnabled val="1"/>
        </dgm:presLayoutVars>
      </dgm:prSet>
      <dgm:spPr/>
      <dgm:t>
        <a:bodyPr/>
        <a:lstStyle/>
        <a:p>
          <a:endParaRPr lang="en-NZ"/>
        </a:p>
      </dgm:t>
    </dgm:pt>
    <dgm:pt modelId="{5FCBEEE7-6E4B-4756-A82E-6E0725EEB53E}" type="pres">
      <dgm:prSet presAssocID="{E5259589-0FCA-4FE3-9444-0FB8299AB945}" presName="sibTrans" presStyleLbl="sibTrans2D1" presStyleIdx="1" presStyleCnt="3"/>
      <dgm:spPr/>
      <dgm:t>
        <a:bodyPr/>
        <a:lstStyle/>
        <a:p>
          <a:endParaRPr lang="en-NZ"/>
        </a:p>
      </dgm:t>
    </dgm:pt>
    <dgm:pt modelId="{63BF4FC2-9958-4E93-9435-7BB622EF849F}" type="pres">
      <dgm:prSet presAssocID="{E5259589-0FCA-4FE3-9444-0FB8299AB945}" presName="connectorText" presStyleLbl="sibTrans2D1" presStyleIdx="1" presStyleCnt="3"/>
      <dgm:spPr/>
      <dgm:t>
        <a:bodyPr/>
        <a:lstStyle/>
        <a:p>
          <a:endParaRPr lang="en-NZ"/>
        </a:p>
      </dgm:t>
    </dgm:pt>
    <dgm:pt modelId="{39C7830E-D5BA-460E-9039-6429047347CD}" type="pres">
      <dgm:prSet presAssocID="{33C14DD9-C4D8-47F8-9871-4B1728290790}" presName="node" presStyleLbl="node1" presStyleIdx="2" presStyleCnt="4">
        <dgm:presLayoutVars>
          <dgm:bulletEnabled val="1"/>
        </dgm:presLayoutVars>
      </dgm:prSet>
      <dgm:spPr/>
      <dgm:t>
        <a:bodyPr/>
        <a:lstStyle/>
        <a:p>
          <a:endParaRPr lang="en-NZ"/>
        </a:p>
      </dgm:t>
    </dgm:pt>
    <dgm:pt modelId="{B7216E0D-42B8-487B-95E5-937EEE66AEAB}" type="pres">
      <dgm:prSet presAssocID="{C595CE94-DA8A-42BA-931E-28B9835C094A}" presName="sibTrans" presStyleLbl="sibTrans2D1" presStyleIdx="2" presStyleCnt="3"/>
      <dgm:spPr/>
      <dgm:t>
        <a:bodyPr/>
        <a:lstStyle/>
        <a:p>
          <a:endParaRPr lang="en-NZ"/>
        </a:p>
      </dgm:t>
    </dgm:pt>
    <dgm:pt modelId="{0C401A9C-2D8B-42C9-BBEC-F9D5BDC45F40}" type="pres">
      <dgm:prSet presAssocID="{C595CE94-DA8A-42BA-931E-28B9835C094A}" presName="connectorText" presStyleLbl="sibTrans2D1" presStyleIdx="2" presStyleCnt="3"/>
      <dgm:spPr/>
      <dgm:t>
        <a:bodyPr/>
        <a:lstStyle/>
        <a:p>
          <a:endParaRPr lang="en-NZ"/>
        </a:p>
      </dgm:t>
    </dgm:pt>
    <dgm:pt modelId="{344A7763-F30D-4DA3-BA52-72CBC4A8B301}" type="pres">
      <dgm:prSet presAssocID="{78522B8E-8EB9-434E-B6D4-A76D2EA31FF0}" presName="node" presStyleLbl="node1" presStyleIdx="3" presStyleCnt="4">
        <dgm:presLayoutVars>
          <dgm:bulletEnabled val="1"/>
        </dgm:presLayoutVars>
      </dgm:prSet>
      <dgm:spPr/>
      <dgm:t>
        <a:bodyPr/>
        <a:lstStyle/>
        <a:p>
          <a:endParaRPr lang="en-NZ"/>
        </a:p>
      </dgm:t>
    </dgm:pt>
  </dgm:ptLst>
  <dgm:cxnLst>
    <dgm:cxn modelId="{C606B274-1CC9-40AE-93AB-8EEFF8E437F6}" type="presOf" srcId="{E5259589-0FCA-4FE3-9444-0FB8299AB945}" destId="{63BF4FC2-9958-4E93-9435-7BB622EF849F}" srcOrd="1" destOrd="0" presId="urn:microsoft.com/office/officeart/2005/8/layout/process2"/>
    <dgm:cxn modelId="{C11266A4-A0A3-42B0-8540-9CACF731C14D}" type="presOf" srcId="{C14ACF50-B7F9-4F70-AA17-A574A00B43B4}" destId="{BE8BD463-5A52-49AC-9F4F-436254F1EFD2}" srcOrd="1" destOrd="0" presId="urn:microsoft.com/office/officeart/2005/8/layout/process2"/>
    <dgm:cxn modelId="{DD3FB8E5-0203-46FF-9E59-F03A2CCA8D6B}" type="presOf" srcId="{33C14DD9-C4D8-47F8-9871-4B1728290790}" destId="{39C7830E-D5BA-460E-9039-6429047347CD}" srcOrd="0" destOrd="0" presId="urn:microsoft.com/office/officeart/2005/8/layout/process2"/>
    <dgm:cxn modelId="{A8AE1E15-130F-4453-AC05-D6674C1526CC}" srcId="{B30EF8AD-3562-44EA-89CA-A7B4C25F4738}" destId="{F375D858-D028-44F8-9907-70862946F99B}" srcOrd="1" destOrd="0" parTransId="{C0012A01-BF55-4E77-8A49-1934163B39EE}" sibTransId="{E5259589-0FCA-4FE3-9444-0FB8299AB945}"/>
    <dgm:cxn modelId="{3DCBF297-B11A-493C-88D6-CF65DAC10D46}" srcId="{B30EF8AD-3562-44EA-89CA-A7B4C25F4738}" destId="{78522B8E-8EB9-434E-B6D4-A76D2EA31FF0}" srcOrd="3" destOrd="0" parTransId="{5238619A-547B-48D9-91A2-227405FFDCDC}" sibTransId="{31DE9F7A-8D31-42A9-88F1-23E78FCDB81C}"/>
    <dgm:cxn modelId="{76BA8BB6-399C-403F-9122-2705652CFC73}" type="presOf" srcId="{78522B8E-8EB9-434E-B6D4-A76D2EA31FF0}" destId="{344A7763-F30D-4DA3-BA52-72CBC4A8B301}" srcOrd="0" destOrd="0" presId="urn:microsoft.com/office/officeart/2005/8/layout/process2"/>
    <dgm:cxn modelId="{B1CA69E4-AA78-45B1-9D88-774EFA2BB13F}" type="presOf" srcId="{F375D858-D028-44F8-9907-70862946F99B}" destId="{674509F2-8B0D-493B-A95D-FEF23C7AF898}" srcOrd="0" destOrd="0" presId="urn:microsoft.com/office/officeart/2005/8/layout/process2"/>
    <dgm:cxn modelId="{C5496E35-2DE0-4520-8AE1-3F86B3B87A30}" type="presOf" srcId="{C595CE94-DA8A-42BA-931E-28B9835C094A}" destId="{B7216E0D-42B8-487B-95E5-937EEE66AEAB}" srcOrd="0" destOrd="0" presId="urn:microsoft.com/office/officeart/2005/8/layout/process2"/>
    <dgm:cxn modelId="{FB1ED47D-AB2F-4A14-8480-0AA6EF21BC3D}" type="presOf" srcId="{BA2DA627-423A-4A8C-AFFA-9E5D97DAA26F}" destId="{680C91E3-EADF-4CCF-9D95-3FC533E1B8AF}" srcOrd="0" destOrd="0" presId="urn:microsoft.com/office/officeart/2005/8/layout/process2"/>
    <dgm:cxn modelId="{C3A6788D-B085-4D94-977B-C387C0F7DAAF}" type="presOf" srcId="{E5259589-0FCA-4FE3-9444-0FB8299AB945}" destId="{5FCBEEE7-6E4B-4756-A82E-6E0725EEB53E}" srcOrd="0" destOrd="0" presId="urn:microsoft.com/office/officeart/2005/8/layout/process2"/>
    <dgm:cxn modelId="{B4FC9B3C-FF5F-4C04-BBB8-4024054D23B2}" type="presOf" srcId="{C14ACF50-B7F9-4F70-AA17-A574A00B43B4}" destId="{4791E8F6-12B3-46D4-A4D2-600E759C0F9E}" srcOrd="0" destOrd="0" presId="urn:microsoft.com/office/officeart/2005/8/layout/process2"/>
    <dgm:cxn modelId="{E0369FFB-8706-4F2A-A104-53E79220E800}" type="presOf" srcId="{C595CE94-DA8A-42BA-931E-28B9835C094A}" destId="{0C401A9C-2D8B-42C9-BBEC-F9D5BDC45F40}" srcOrd="1" destOrd="0" presId="urn:microsoft.com/office/officeart/2005/8/layout/process2"/>
    <dgm:cxn modelId="{1823A213-5D0E-4162-BBE5-57A3020A5211}" srcId="{B30EF8AD-3562-44EA-89CA-A7B4C25F4738}" destId="{BA2DA627-423A-4A8C-AFFA-9E5D97DAA26F}" srcOrd="0" destOrd="0" parTransId="{42C60DBE-601E-4238-9BDD-6341279678F4}" sibTransId="{C14ACF50-B7F9-4F70-AA17-A574A00B43B4}"/>
    <dgm:cxn modelId="{CCFD239D-4807-4171-A3DE-D76DE1B01BA8}" srcId="{B30EF8AD-3562-44EA-89CA-A7B4C25F4738}" destId="{33C14DD9-C4D8-47F8-9871-4B1728290790}" srcOrd="2" destOrd="0" parTransId="{3E857313-5C6F-4C76-AEA6-6FFE959051B4}" sibTransId="{C595CE94-DA8A-42BA-931E-28B9835C094A}"/>
    <dgm:cxn modelId="{7AEDE154-D8E7-4D4F-A1BF-D79948518C0D}" type="presOf" srcId="{B30EF8AD-3562-44EA-89CA-A7B4C25F4738}" destId="{24308BD4-F43D-48BD-85EA-BA5E4940D3A8}" srcOrd="0" destOrd="0" presId="urn:microsoft.com/office/officeart/2005/8/layout/process2"/>
    <dgm:cxn modelId="{CD918A52-6CE4-42D2-B620-55B7BB558971}" type="presParOf" srcId="{24308BD4-F43D-48BD-85EA-BA5E4940D3A8}" destId="{680C91E3-EADF-4CCF-9D95-3FC533E1B8AF}" srcOrd="0" destOrd="0" presId="urn:microsoft.com/office/officeart/2005/8/layout/process2"/>
    <dgm:cxn modelId="{42FC2148-C421-498B-BB58-A5E1B747AD24}" type="presParOf" srcId="{24308BD4-F43D-48BD-85EA-BA5E4940D3A8}" destId="{4791E8F6-12B3-46D4-A4D2-600E759C0F9E}" srcOrd="1" destOrd="0" presId="urn:microsoft.com/office/officeart/2005/8/layout/process2"/>
    <dgm:cxn modelId="{59472E02-D4F6-44A6-B137-C2F970056276}" type="presParOf" srcId="{4791E8F6-12B3-46D4-A4D2-600E759C0F9E}" destId="{BE8BD463-5A52-49AC-9F4F-436254F1EFD2}" srcOrd="0" destOrd="0" presId="urn:microsoft.com/office/officeart/2005/8/layout/process2"/>
    <dgm:cxn modelId="{56D733E2-2482-4073-874E-43D5583990E2}" type="presParOf" srcId="{24308BD4-F43D-48BD-85EA-BA5E4940D3A8}" destId="{674509F2-8B0D-493B-A95D-FEF23C7AF898}" srcOrd="2" destOrd="0" presId="urn:microsoft.com/office/officeart/2005/8/layout/process2"/>
    <dgm:cxn modelId="{E331D435-7BED-4F7B-8336-A8094A5631CB}" type="presParOf" srcId="{24308BD4-F43D-48BD-85EA-BA5E4940D3A8}" destId="{5FCBEEE7-6E4B-4756-A82E-6E0725EEB53E}" srcOrd="3" destOrd="0" presId="urn:microsoft.com/office/officeart/2005/8/layout/process2"/>
    <dgm:cxn modelId="{80986604-4C65-4017-A5A4-C66086BD3EF1}" type="presParOf" srcId="{5FCBEEE7-6E4B-4756-A82E-6E0725EEB53E}" destId="{63BF4FC2-9958-4E93-9435-7BB622EF849F}" srcOrd="0" destOrd="0" presId="urn:microsoft.com/office/officeart/2005/8/layout/process2"/>
    <dgm:cxn modelId="{59667243-1099-403B-B515-E3ACF1F7B3D3}" type="presParOf" srcId="{24308BD4-F43D-48BD-85EA-BA5E4940D3A8}" destId="{39C7830E-D5BA-460E-9039-6429047347CD}" srcOrd="4" destOrd="0" presId="urn:microsoft.com/office/officeart/2005/8/layout/process2"/>
    <dgm:cxn modelId="{5201B5A8-CE0F-4D13-89EE-007DFE2516AD}" type="presParOf" srcId="{24308BD4-F43D-48BD-85EA-BA5E4940D3A8}" destId="{B7216E0D-42B8-487B-95E5-937EEE66AEAB}" srcOrd="5" destOrd="0" presId="urn:microsoft.com/office/officeart/2005/8/layout/process2"/>
    <dgm:cxn modelId="{64BB5727-C376-4DBB-8F96-59473A698B04}" type="presParOf" srcId="{B7216E0D-42B8-487B-95E5-937EEE66AEAB}" destId="{0C401A9C-2D8B-42C9-BBEC-F9D5BDC45F40}" srcOrd="0" destOrd="0" presId="urn:microsoft.com/office/officeart/2005/8/layout/process2"/>
    <dgm:cxn modelId="{BE833FD1-86B7-4BF8-A3E7-521C36696B48}" type="presParOf" srcId="{24308BD4-F43D-48BD-85EA-BA5E4940D3A8}" destId="{344A7763-F30D-4DA3-BA52-72CBC4A8B301}" srcOrd="6"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0C91E3-EADF-4CCF-9D95-3FC533E1B8AF}">
      <dsp:nvSpPr>
        <dsp:cNvPr id="0" name=""/>
        <dsp:cNvSpPr/>
      </dsp:nvSpPr>
      <dsp:spPr>
        <a:xfrm>
          <a:off x="0" y="2525"/>
          <a:ext cx="1152128" cy="93949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NZ" sz="2300" kern="1200" dirty="0" smtClean="0"/>
            <a:t>Input</a:t>
          </a:r>
          <a:endParaRPr lang="en-NZ" sz="2300" kern="1200" dirty="0"/>
        </a:p>
      </dsp:txBody>
      <dsp:txXfrm>
        <a:off x="0" y="2525"/>
        <a:ext cx="1152128" cy="939499"/>
      </dsp:txXfrm>
    </dsp:sp>
    <dsp:sp modelId="{4791E8F6-12B3-46D4-A4D2-600E759C0F9E}">
      <dsp:nvSpPr>
        <dsp:cNvPr id="0" name=""/>
        <dsp:cNvSpPr/>
      </dsp:nvSpPr>
      <dsp:spPr>
        <a:xfrm rot="5400000">
          <a:off x="399907" y="965512"/>
          <a:ext cx="352312" cy="4227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rot="5400000">
        <a:off x="399907" y="965512"/>
        <a:ext cx="352312" cy="422774"/>
      </dsp:txXfrm>
    </dsp:sp>
    <dsp:sp modelId="{674509F2-8B0D-493B-A95D-FEF23C7AF898}">
      <dsp:nvSpPr>
        <dsp:cNvPr id="0" name=""/>
        <dsp:cNvSpPr/>
      </dsp:nvSpPr>
      <dsp:spPr>
        <a:xfrm>
          <a:off x="0" y="1411774"/>
          <a:ext cx="1152128" cy="93949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NZ" sz="2300" kern="1200" dirty="0" smtClean="0"/>
            <a:t>Map</a:t>
          </a:r>
          <a:endParaRPr lang="en-NZ" sz="2300" kern="1200" dirty="0"/>
        </a:p>
      </dsp:txBody>
      <dsp:txXfrm>
        <a:off x="0" y="1411774"/>
        <a:ext cx="1152128" cy="939499"/>
      </dsp:txXfrm>
    </dsp:sp>
    <dsp:sp modelId="{5FCBEEE7-6E4B-4756-A82E-6E0725EEB53E}">
      <dsp:nvSpPr>
        <dsp:cNvPr id="0" name=""/>
        <dsp:cNvSpPr/>
      </dsp:nvSpPr>
      <dsp:spPr>
        <a:xfrm rot="5400000">
          <a:off x="399907" y="2374762"/>
          <a:ext cx="352312" cy="4227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rot="5400000">
        <a:off x="399907" y="2374762"/>
        <a:ext cx="352312" cy="422774"/>
      </dsp:txXfrm>
    </dsp:sp>
    <dsp:sp modelId="{39C7830E-D5BA-460E-9039-6429047347CD}">
      <dsp:nvSpPr>
        <dsp:cNvPr id="0" name=""/>
        <dsp:cNvSpPr/>
      </dsp:nvSpPr>
      <dsp:spPr>
        <a:xfrm>
          <a:off x="0" y="2821024"/>
          <a:ext cx="1152128" cy="93949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NZ" sz="2300" kern="1200" dirty="0" smtClean="0"/>
            <a:t>Define</a:t>
          </a:r>
          <a:endParaRPr lang="en-NZ" sz="2300" kern="1200" dirty="0"/>
        </a:p>
      </dsp:txBody>
      <dsp:txXfrm>
        <a:off x="0" y="2821024"/>
        <a:ext cx="1152128" cy="939499"/>
      </dsp:txXfrm>
    </dsp:sp>
    <dsp:sp modelId="{B7216E0D-42B8-487B-95E5-937EEE66AEAB}">
      <dsp:nvSpPr>
        <dsp:cNvPr id="0" name=""/>
        <dsp:cNvSpPr/>
      </dsp:nvSpPr>
      <dsp:spPr>
        <a:xfrm rot="5400000">
          <a:off x="399907" y="3784011"/>
          <a:ext cx="352312" cy="42277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rot="5400000">
        <a:off x="399907" y="3784011"/>
        <a:ext cx="352312" cy="422774"/>
      </dsp:txXfrm>
    </dsp:sp>
    <dsp:sp modelId="{344A7763-F30D-4DA3-BA52-72CBC4A8B301}">
      <dsp:nvSpPr>
        <dsp:cNvPr id="0" name=""/>
        <dsp:cNvSpPr/>
      </dsp:nvSpPr>
      <dsp:spPr>
        <a:xfrm>
          <a:off x="0" y="4230273"/>
          <a:ext cx="1152128" cy="93949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NZ" sz="2300" kern="1200" dirty="0" smtClean="0"/>
            <a:t>Report</a:t>
          </a:r>
          <a:endParaRPr lang="en-NZ" sz="2300" kern="1200" dirty="0"/>
        </a:p>
      </dsp:txBody>
      <dsp:txXfrm>
        <a:off x="0" y="4230273"/>
        <a:ext cx="1152128" cy="9394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0.15476</cdr:x>
      <cdr:y>0.05882</cdr:y>
    </cdr:from>
    <cdr:to>
      <cdr:x>0.25373</cdr:x>
      <cdr:y>0.2546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36104" y="144016"/>
          <a:ext cx="598612" cy="479319"/>
        </a:xfrm>
        <a:prstGeom xmlns:a="http://schemas.openxmlformats.org/drawingml/2006/main" prst="rect">
          <a:avLst/>
        </a:prstGeom>
        <a:ln xmlns:a="http://schemas.openxmlformats.org/drawingml/2006/main" w="19050">
          <a:noFill/>
        </a:ln>
      </cdr:spPr>
    </cdr:pic>
  </cdr:relSizeAnchor>
</c:userShapes>
</file>

<file path=ppt/drawings/drawing2.xml><?xml version="1.0" encoding="utf-8"?>
<c:userShapes xmlns:c="http://schemas.openxmlformats.org/drawingml/2006/chart">
  <cdr:relSizeAnchor xmlns:cdr="http://schemas.openxmlformats.org/drawingml/2006/chartDrawing">
    <cdr:from>
      <cdr:x>0.38764</cdr:x>
      <cdr:y>0.05882</cdr:y>
    </cdr:from>
    <cdr:to>
      <cdr:x>0.51857</cdr:x>
      <cdr:y>0.23355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00200" y="144016"/>
          <a:ext cx="608029" cy="427775"/>
        </a:xfrm>
        <a:prstGeom xmlns:a="http://schemas.openxmlformats.org/drawingml/2006/main" prst="rect">
          <a:avLst/>
        </a:prstGeom>
        <a:ln xmlns:a="http://schemas.openxmlformats.org/drawingml/2006/main" w="19050">
          <a:no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6F4930D6-607D-4C74-BCF7-EC7CAEC8A891}" type="datetimeFigureOut">
              <a:rPr lang="en-NZ" smtClean="0"/>
              <a:pPr/>
              <a:t>16/05/2011</a:t>
            </a:fld>
            <a:endParaRPr lang="en-NZ"/>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B436CE3D-6FFB-4087-9BC7-5B5C8BC52499}" type="slidenum">
              <a:rPr lang="en-NZ" smtClean="0"/>
              <a:pPr/>
              <a:t>‹#›</a:t>
            </a:fld>
            <a:endParaRPr lang="en-NZ"/>
          </a:p>
        </p:txBody>
      </p:sp>
    </p:spTree>
    <p:extLst>
      <p:ext uri="{BB962C8B-B14F-4D97-AF65-F5344CB8AC3E}">
        <p14:creationId xmlns:p14="http://schemas.microsoft.com/office/powerpoint/2010/main" xmlns="" val="2267590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16C5B21-44B4-4EF5-95E3-1D23781964DA}" type="datetimeFigureOut">
              <a:rPr lang="en-US" smtClean="0"/>
              <a:pPr/>
              <a:t>5/16/2011</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0FC4A6F-A8A9-4601-99F4-D7563AA5EE07}" type="slidenum">
              <a:rPr lang="en-US" smtClean="0"/>
              <a:pPr/>
              <a:t>‹#›</a:t>
            </a:fld>
            <a:endParaRPr lang="en-US"/>
          </a:p>
        </p:txBody>
      </p:sp>
    </p:spTree>
    <p:extLst>
      <p:ext uri="{BB962C8B-B14F-4D97-AF65-F5344CB8AC3E}">
        <p14:creationId xmlns:p14="http://schemas.microsoft.com/office/powerpoint/2010/main" xmlns="" val="74575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a:t>
            </a:r>
            <a:r>
              <a:rPr lang="en-US" baseline="0" dirty="0" smtClean="0"/>
              <a:t> ladies and gentlemen. Today I would like to present a research that introduces a new methodology to perform laboratory test to predict the performance of road surfaces. This methodology has been developed at the University of Auckland in 2006 and this research is the first research done to correlate the results to the field results, specifically results from local roads.</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field result for G1 greywacke aggregate was obtained from survey done in State Highway 11 (Northland), which was done by SCRIMM++. </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Crash</a:t>
            </a:r>
            <a:r>
              <a:rPr lang="en-NZ" baseline="0" dirty="0" smtClean="0"/>
              <a:t> data was taken from Crash Analysis System, which is a database of all crashes occurred in NZ. </a:t>
            </a:r>
          </a:p>
          <a:p>
            <a:endParaRPr lang="en-NZ" dirty="0" smtClean="0"/>
          </a:p>
          <a:p>
            <a:r>
              <a:rPr lang="en-NZ" dirty="0" smtClean="0"/>
              <a:t>Specific</a:t>
            </a:r>
            <a:r>
              <a:rPr lang="en-NZ" baseline="0" dirty="0" smtClean="0"/>
              <a:t> case was taken when defining the year range of CAS input. We have chosen the </a:t>
            </a:r>
            <a:r>
              <a:rPr lang="en-NZ" baseline="0" dirty="0" err="1" smtClean="0"/>
              <a:t>cas</a:t>
            </a:r>
            <a:r>
              <a:rPr lang="en-NZ" baseline="0" dirty="0" smtClean="0"/>
              <a:t> period to be the time between surface date to GN test date. For the first site </a:t>
            </a:r>
            <a:r>
              <a:rPr lang="en-NZ" baseline="0" dirty="0" err="1" smtClean="0"/>
              <a:t>camden</a:t>
            </a:r>
            <a:r>
              <a:rPr lang="en-NZ" baseline="0" dirty="0" smtClean="0"/>
              <a:t>, it was surfaced in </a:t>
            </a:r>
            <a:r>
              <a:rPr lang="en-NZ" baseline="0" dirty="0" err="1" smtClean="0"/>
              <a:t>october</a:t>
            </a:r>
            <a:r>
              <a:rPr lang="en-NZ" baseline="0" dirty="0" smtClean="0"/>
              <a:t> 2004 and tested on </a:t>
            </a:r>
            <a:r>
              <a:rPr lang="en-NZ" baseline="0" dirty="0" err="1" smtClean="0"/>
              <a:t>july</a:t>
            </a:r>
            <a:r>
              <a:rPr lang="en-NZ" baseline="0" dirty="0" smtClean="0"/>
              <a:t> 2010, the actual age and </a:t>
            </a:r>
            <a:r>
              <a:rPr lang="en-NZ" baseline="0" dirty="0" err="1" smtClean="0"/>
              <a:t>cas</a:t>
            </a:r>
            <a:r>
              <a:rPr lang="en-NZ" baseline="0" dirty="0" smtClean="0"/>
              <a:t> period is the difference between the two.</a:t>
            </a:r>
            <a:endParaRPr lang="en-NZ" dirty="0"/>
          </a:p>
        </p:txBody>
      </p:sp>
      <p:sp>
        <p:nvSpPr>
          <p:cNvPr id="4" name="Slide Number Placeholder 3"/>
          <p:cNvSpPr>
            <a:spLocks noGrp="1"/>
          </p:cNvSpPr>
          <p:nvPr>
            <p:ph type="sldNum" sz="quarter" idx="10"/>
          </p:nvPr>
        </p:nvSpPr>
        <p:spPr/>
        <p:txBody>
          <a:bodyPr/>
          <a:lstStyle/>
          <a:p>
            <a:fld id="{D393CEFB-474A-4152-9AAF-DA92F4EB968C}" type="slidenum">
              <a:rPr lang="en-NZ" smtClean="0"/>
              <a:pPr/>
              <a:t>11</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a:t>
            </a:r>
            <a:r>
              <a:rPr lang="en-US" baseline="0" dirty="0" smtClean="0"/>
              <a:t>e are the formulas used to calculate the exposure and relative crash rate.</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move to the results</a:t>
            </a:r>
            <a:r>
              <a:rPr lang="en-US" baseline="0" dirty="0" smtClean="0"/>
              <a:t> section. </a:t>
            </a:r>
            <a:r>
              <a:rPr lang="en-US" dirty="0" smtClean="0"/>
              <a:t>From these graphs, it can be seen that the</a:t>
            </a:r>
            <a:r>
              <a:rPr lang="en-US" baseline="0" dirty="0" smtClean="0"/>
              <a:t> laboratory and field performances have a very similar deteriorating trend. Even though the tests were done by two different devices (DFT for laboratory and GT for field), but the difference between the initial and final skid resistance is approximately the same, which is 0.2. (show next slide)</a:t>
            </a:r>
          </a:p>
          <a:p>
            <a:r>
              <a:rPr lang="en-US" baseline="0" dirty="0" smtClean="0"/>
              <a:t>It can be noticed that there were reasonably wide range (0.45 – 0.72) in 2,3, and 4 years old surfaces. It could be explained by the difference in macrotexture quality of the road.</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this graph, it can be </a:t>
            </a:r>
            <a:r>
              <a:rPr lang="en-US" baseline="0" dirty="0" smtClean="0"/>
              <a:t>seen clearer that the laboratory and field performances of G4 greywacke aggregates are similar (back to previous slide and talk about macrotexture).</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macrotexture</a:t>
            </a:r>
            <a:r>
              <a:rPr lang="en-US" baseline="0" dirty="0" smtClean="0"/>
              <a:t> was assessed visually and there was not definitive range of macrotexture. However, even so, the graph proves that t</a:t>
            </a:r>
            <a:r>
              <a:rPr lang="en-US" dirty="0" smtClean="0"/>
              <a:t>he better the</a:t>
            </a:r>
            <a:r>
              <a:rPr lang="en-US" baseline="0" dirty="0" smtClean="0"/>
              <a:t> macrotexture,  the higher the skid resistance</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analysis was extended to assess the effect of traffic volume or the polishing action </a:t>
            </a:r>
            <a:r>
              <a:rPr lang="en-US" baseline="0" smtClean="0"/>
              <a:t>done by Heavy </a:t>
            </a:r>
            <a:r>
              <a:rPr lang="en-US" baseline="0" dirty="0" smtClean="0"/>
              <a:t>Commercial Vehicles on the skid resistance. Previous researches have already proved that the more HCVs present on the road, the more polishing forces imposed on the road and hence the lower the skid resistance is. However, this graphs show that the skid resistance is not really affected by the traffic polishing. </a:t>
            </a:r>
          </a:p>
          <a:p>
            <a:r>
              <a:rPr lang="en-US" baseline="0" dirty="0" smtClean="0"/>
              <a:t>It should be noted though that we tested local roads and with operating speed of 50-80km/h</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laboratory</a:t>
            </a:r>
            <a:r>
              <a:rPr lang="en-US" baseline="0" dirty="0" smtClean="0"/>
              <a:t> performances of G4 and G1 greywacke aggregates are similar. It can be observed that after 7 years, the G1 greywacke aggregate performs equally well. However, it is difficult to observe any statistically significant deteriorating trend of the skid resistance. </a:t>
            </a:r>
          </a:p>
          <a:p>
            <a:r>
              <a:rPr lang="en-US" baseline="0" dirty="0" smtClean="0"/>
              <a:t>There is a group of outliers noted in the graph. This outliers are unusually high for this aggregate source and it is most likely the skid resistance of different pavement surface type. It can be observe from the graph that the higher the macrotexture, the higher the skid resistance is. </a:t>
            </a:r>
          </a:p>
          <a:p>
            <a:r>
              <a:rPr lang="en-US" baseline="0" dirty="0" smtClean="0"/>
              <a:t>Traffic polishing is not included in the analysis because the traffic volume and HCV composition in this road section are reasonably consistent. </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Out</a:t>
            </a:r>
            <a:r>
              <a:rPr lang="en-NZ" baseline="0" dirty="0" smtClean="0"/>
              <a:t> of 114 sites we tested, only 35% of them have had any crashes reported. Out of that 35%, only 11% of the crashes are related to loss of control and wet surface</a:t>
            </a:r>
            <a:endParaRPr lang="en-NZ"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plots the relative crash rate against the Grip Number. Even though there are only 4 points in the graph, a deteriorating trend can be observed. This suggests that the lower the skid resistance, the higher the crash rate is. </a:t>
            </a:r>
          </a:p>
          <a:p>
            <a:r>
              <a:rPr lang="en-US" baseline="0" dirty="0" smtClean="0"/>
              <a:t>The relatively narrow band of measured skid resistance reflects that G4 greywacke aggregate does not deteriorate much and is relatively stable over time. </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of all, I will explain</a:t>
            </a:r>
            <a:r>
              <a:rPr lang="en-US" baseline="0" dirty="0" smtClean="0"/>
              <a:t> the background of the research, project objectives. Continued with the methodology, results, conclusions, and further research direction.</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in conclusion……………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0FC4A6F-A8A9-4601-99F4-D7563AA5EE0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would like to acknowledge these people</a:t>
            </a:r>
            <a:r>
              <a:rPr lang="en-US" baseline="0" dirty="0" smtClean="0"/>
              <a:t> for their contribution and help in this research. </a:t>
            </a:r>
          </a:p>
          <a:p>
            <a:endParaRPr lang="en-US" baseline="0" dirty="0" smtClean="0"/>
          </a:p>
          <a:p>
            <a:r>
              <a:rPr lang="en-US" baseline="0" smtClean="0"/>
              <a:t>Thank </a:t>
            </a:r>
            <a:r>
              <a:rPr lang="en-US" baseline="0" dirty="0" smtClean="0"/>
              <a:t>you</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is this research important? Why is it necessary to correlate the laboratory and field performance of aggregates? To answer those questions, it is important to remember that all road safety engineers would like to have road surfaces that are able to provide adequate road friction at all times, in wet or dry conditions. </a:t>
            </a:r>
          </a:p>
          <a:p>
            <a:r>
              <a:rPr lang="en-US" baseline="0" dirty="0" smtClean="0"/>
              <a:t>Before aggregates were placed on the road, those aggregates have been tested and their expected performance in field has been predicted. It is then important to ensure that the predicted performance of the aggregates is close to what will happen in reality. All of these are done to create a safer road.</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research focuses</a:t>
            </a:r>
            <a:r>
              <a:rPr lang="en-US" baseline="0" dirty="0" smtClean="0"/>
              <a:t> on greywacke aggregates because g</a:t>
            </a:r>
            <a:r>
              <a:rPr lang="en-US" dirty="0" smtClean="0"/>
              <a:t>reywacke</a:t>
            </a:r>
            <a:r>
              <a:rPr lang="en-US" baseline="0" dirty="0" smtClean="0"/>
              <a:t> is the most commonly used aggregate in NZ. </a:t>
            </a:r>
            <a:r>
              <a:rPr lang="en-US" dirty="0" smtClean="0"/>
              <a:t>This figure</a:t>
            </a:r>
            <a:r>
              <a:rPr lang="en-US" baseline="0" dirty="0" smtClean="0"/>
              <a:t> shows the performance of three types of greywacke aggregates. Each of them has different grain size range, degree of metamorphism, and mineral content. Therefore each of them would have different toughness and would perform differently in skid resistance performance. In this figure, we can see that PSV test, which is an end of test result, did not align well with the order expected. </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research done in 2009 to test a medium grained greywacke (G4) that has published PSV of 53. The geological properties of this G4 is similar to G2. </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There are 3 objectives</a:t>
            </a:r>
            <a:r>
              <a:rPr lang="en-NZ" baseline="0" dirty="0" smtClean="0"/>
              <a:t> of this research. First, to correlate the laboratory and field performance of G4 type greywacke aggregate. Second, to compare the field performance of G4 and G1 type greywacke aggregates. Third, to analyse the skid resistance related crash model for G4 greywacke aggregates.</a:t>
            </a:r>
          </a:p>
        </p:txBody>
      </p:sp>
      <p:sp>
        <p:nvSpPr>
          <p:cNvPr id="4" name="Slide Number Placeholder 3"/>
          <p:cNvSpPr>
            <a:spLocks noGrp="1"/>
          </p:cNvSpPr>
          <p:nvPr>
            <p:ph type="sldNum" sz="quarter" idx="10"/>
          </p:nvPr>
        </p:nvSpPr>
        <p:spPr/>
        <p:txBody>
          <a:bodyPr/>
          <a:lstStyle/>
          <a:p>
            <a:fld id="{D393CEFB-474A-4152-9AAF-DA92F4EB968C}" type="slidenum">
              <a:rPr lang="en-NZ" smtClean="0"/>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overview of the methodology we adopted in this research. We chose roads that were constructed using G4 greywacke aggregate from a database called RAMM. We went out to the sites, tested the skid resistance, and visually assessed the macrotexture. We tested 114 sites in total and all of our sites are local roads. State highways were not included because we didn’t have traffic control management. W</a:t>
            </a:r>
            <a:r>
              <a:rPr lang="en-US" dirty="0" smtClean="0"/>
              <a:t>e also</a:t>
            </a:r>
            <a:r>
              <a:rPr lang="en-US" baseline="0" dirty="0" smtClean="0"/>
              <a:t> </a:t>
            </a:r>
            <a:r>
              <a:rPr lang="en-US" dirty="0" smtClean="0"/>
              <a:t>specifically</a:t>
            </a:r>
            <a:r>
              <a:rPr lang="en-US" baseline="0" dirty="0" smtClean="0"/>
              <a:t> chose g</a:t>
            </a:r>
            <a:r>
              <a:rPr lang="en-US" dirty="0" smtClean="0"/>
              <a:t>eometrically</a:t>
            </a:r>
            <a:r>
              <a:rPr lang="en-US" baseline="0" dirty="0" smtClean="0"/>
              <a:t> benign roads to be included in this research. </a:t>
            </a:r>
          </a:p>
          <a:p>
            <a:r>
              <a:rPr lang="en-US" baseline="0" dirty="0" smtClean="0"/>
              <a:t>Finally, the collected data is </a:t>
            </a:r>
            <a:r>
              <a:rPr lang="en-US" baseline="0" dirty="0" err="1" smtClean="0"/>
              <a:t>analysed</a:t>
            </a:r>
            <a:r>
              <a:rPr lang="en-US" baseline="0" dirty="0" smtClean="0"/>
              <a:t>, and compared against the laboratory result for G4 greywacke aggregate, against field result of G1 greywacke aggregate, and against the crash data.</a:t>
            </a:r>
          </a:p>
        </p:txBody>
      </p:sp>
      <p:sp>
        <p:nvSpPr>
          <p:cNvPr id="4" name="Slide Number Placeholder 3"/>
          <p:cNvSpPr>
            <a:spLocks noGrp="1"/>
          </p:cNvSpPr>
          <p:nvPr>
            <p:ph type="sldNum" sz="quarter" idx="10"/>
          </p:nvPr>
        </p:nvSpPr>
        <p:spPr/>
        <p:txBody>
          <a:bodyPr/>
          <a:lstStyle/>
          <a:p>
            <a:fld id="{50FC4A6F-A8A9-4601-99F4-D7563AA5EE0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Is</a:t>
            </a:r>
            <a:r>
              <a:rPr lang="en-NZ" baseline="0" dirty="0" smtClean="0"/>
              <a:t> this slide necessary?????</a:t>
            </a:r>
          </a:p>
          <a:p>
            <a:r>
              <a:rPr lang="en-NZ" dirty="0" smtClean="0"/>
              <a:t>This is a</a:t>
            </a:r>
            <a:r>
              <a:rPr lang="en-NZ" baseline="0" dirty="0" smtClean="0"/>
              <a:t> map showing the roads in North Shore that were constructed using Stevenson’s greywacke aggregates. Their roads range from 2 to 5 years. We not only tested the roads in North Shore, but also tested the roads in </a:t>
            </a:r>
            <a:r>
              <a:rPr lang="en-NZ" baseline="0" dirty="0" err="1" smtClean="0"/>
              <a:t>Manukau</a:t>
            </a:r>
            <a:r>
              <a:rPr lang="en-NZ" baseline="0" dirty="0" smtClean="0"/>
              <a:t> and </a:t>
            </a:r>
            <a:r>
              <a:rPr lang="en-NZ" baseline="0" dirty="0" err="1" smtClean="0"/>
              <a:t>Papakura</a:t>
            </a:r>
            <a:r>
              <a:rPr lang="en-NZ" baseline="0" dirty="0" smtClean="0"/>
              <a:t> Auckland and </a:t>
            </a:r>
            <a:r>
              <a:rPr lang="en-NZ" baseline="0" dirty="0" err="1" smtClean="0"/>
              <a:t>Waitakere</a:t>
            </a:r>
            <a:r>
              <a:rPr lang="en-NZ" baseline="0" dirty="0" smtClean="0"/>
              <a:t> area</a:t>
            </a:r>
          </a:p>
          <a:p>
            <a:r>
              <a:rPr lang="en-NZ" baseline="0" dirty="0" smtClean="0"/>
              <a:t>We tested 62 roads including 114 road sections</a:t>
            </a:r>
            <a:endParaRPr lang="en-NZ" dirty="0"/>
          </a:p>
        </p:txBody>
      </p:sp>
      <p:sp>
        <p:nvSpPr>
          <p:cNvPr id="4" name="Slide Number Placeholder 3"/>
          <p:cNvSpPr>
            <a:spLocks noGrp="1"/>
          </p:cNvSpPr>
          <p:nvPr>
            <p:ph type="sldNum" sz="quarter" idx="10"/>
          </p:nvPr>
        </p:nvSpPr>
        <p:spPr/>
        <p:txBody>
          <a:bodyPr/>
          <a:lstStyle/>
          <a:p>
            <a:fld id="{D393CEFB-474A-4152-9AAF-DA92F4EB968C}" type="slidenum">
              <a:rPr lang="en-NZ" smtClean="0"/>
              <a:pPr/>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ensure the validity of the data, we did two to three runs per site and we calibrated the GT after 2-3 days of skid </a:t>
            </a:r>
            <a:r>
              <a:rPr lang="en-US" baseline="0" dirty="0" err="1" smtClean="0"/>
              <a:t>testings</a:t>
            </a:r>
            <a:r>
              <a:rPr lang="en-US" baseline="0" dirty="0" smtClean="0"/>
              <a:t>. The Grip Tester was run at speed of 30-40 km/h. </a:t>
            </a:r>
          </a:p>
          <a:p>
            <a:r>
              <a:rPr lang="en-US" baseline="0" dirty="0" smtClean="0"/>
              <a:t>We did the </a:t>
            </a:r>
            <a:r>
              <a:rPr lang="en-US" baseline="0" dirty="0" err="1" smtClean="0"/>
              <a:t>testings</a:t>
            </a:r>
            <a:r>
              <a:rPr lang="en-US" baseline="0" dirty="0" smtClean="0"/>
              <a:t> in April and July and we did not notice any significant difference between the results and hence we concluded that the effect of seasonal variation can be excluded from this research.</a:t>
            </a:r>
            <a:endParaRPr lang="en-US" dirty="0"/>
          </a:p>
        </p:txBody>
      </p:sp>
      <p:sp>
        <p:nvSpPr>
          <p:cNvPr id="4" name="Slide Number Placeholder 3"/>
          <p:cNvSpPr>
            <a:spLocks noGrp="1"/>
          </p:cNvSpPr>
          <p:nvPr>
            <p:ph type="sldNum" sz="quarter" idx="10"/>
          </p:nvPr>
        </p:nvSpPr>
        <p:spPr/>
        <p:txBody>
          <a:bodyPr/>
          <a:lstStyle/>
          <a:p>
            <a:fld id="{50FC4A6F-A8A9-4601-99F4-D7563AA5EE0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EC97FD9-51BD-4A78-A367-BCD6CD8F73D5}" type="datetimeFigureOut">
              <a:rPr lang="en-NZ" smtClean="0"/>
              <a:pPr/>
              <a:t>16/05/2011</a:t>
            </a:fld>
            <a:endParaRPr lang="en-NZ"/>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NZ"/>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7891163-E346-4B2F-B40F-C5F06018C69B}" type="slidenum">
              <a:rPr lang="en-NZ" smtClean="0"/>
              <a:pPr/>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C97FD9-51BD-4A78-A367-BCD6CD8F73D5}" type="datetimeFigureOut">
              <a:rPr lang="en-NZ" smtClean="0"/>
              <a:pPr/>
              <a:t>16/05/2011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7891163-E346-4B2F-B40F-C5F06018C69B}"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EC97FD9-51BD-4A78-A367-BCD6CD8F73D5}" type="datetimeFigureOut">
              <a:rPr lang="en-NZ" smtClean="0"/>
              <a:pPr/>
              <a:t>16/05/2011</a:t>
            </a:fld>
            <a:endParaRPr lang="en-NZ"/>
          </a:p>
        </p:txBody>
      </p:sp>
      <p:sp>
        <p:nvSpPr>
          <p:cNvPr id="5" name="Footer Placeholder 4"/>
          <p:cNvSpPr>
            <a:spLocks noGrp="1"/>
          </p:cNvSpPr>
          <p:nvPr>
            <p:ph type="ftr" sz="quarter" idx="11"/>
          </p:nvPr>
        </p:nvSpPr>
        <p:spPr>
          <a:xfrm>
            <a:off x="457201" y="6248207"/>
            <a:ext cx="5573483" cy="365125"/>
          </a:xfrm>
        </p:spPr>
        <p:txBody>
          <a:bodyPr/>
          <a:lstStyle/>
          <a:p>
            <a:endParaRPr lang="en-NZ"/>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7891163-E346-4B2F-B40F-C5F06018C69B}" type="slidenum">
              <a:rPr lang="en-NZ" smtClean="0"/>
              <a:pPr/>
              <a:t>‹#›</a:t>
            </a:fld>
            <a:endParaRPr lang="en-NZ"/>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C97FD9-51BD-4A78-A367-BCD6CD8F73D5}" type="datetimeFigureOut">
              <a:rPr lang="en-NZ" smtClean="0"/>
              <a:pPr/>
              <a:t>16/05/2011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7891163-E346-4B2F-B40F-C5F06018C69B}" type="slidenum">
              <a:rPr lang="en-NZ" smtClean="0"/>
              <a:pPr/>
              <a:t>‹#›</a:t>
            </a:fld>
            <a:endParaRPr lang="en-NZ"/>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EC97FD9-51BD-4A78-A367-BCD6CD8F73D5}" type="datetimeFigureOut">
              <a:rPr lang="en-NZ" smtClean="0"/>
              <a:pPr/>
              <a:t>16/05/2011</a:t>
            </a:fld>
            <a:endParaRPr lang="en-NZ"/>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7891163-E346-4B2F-B40F-C5F06018C69B}" type="slidenum">
              <a:rPr lang="en-NZ" smtClean="0"/>
              <a:pPr/>
              <a:t>‹#›</a:t>
            </a:fld>
            <a:endParaRPr lang="en-NZ"/>
          </a:p>
        </p:txBody>
      </p:sp>
      <p:sp>
        <p:nvSpPr>
          <p:cNvPr id="14" name="Footer Placeholder 13"/>
          <p:cNvSpPr>
            <a:spLocks noGrp="1"/>
          </p:cNvSpPr>
          <p:nvPr>
            <p:ph type="ftr" sz="quarter" idx="12"/>
          </p:nvPr>
        </p:nvSpPr>
        <p:spPr/>
        <p:txBody>
          <a:bodyPr/>
          <a:lstStyle/>
          <a:p>
            <a:endParaRPr lang="en-N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EC97FD9-51BD-4A78-A367-BCD6CD8F73D5}" type="datetimeFigureOut">
              <a:rPr lang="en-NZ" smtClean="0"/>
              <a:pPr/>
              <a:t>16/05/2011</a:t>
            </a:fld>
            <a:endParaRPr lang="en-NZ"/>
          </a:p>
        </p:txBody>
      </p:sp>
      <p:sp>
        <p:nvSpPr>
          <p:cNvPr id="10" name="Slide Number Placeholder 9"/>
          <p:cNvSpPr>
            <a:spLocks noGrp="1"/>
          </p:cNvSpPr>
          <p:nvPr>
            <p:ph type="sldNum" sz="quarter" idx="16"/>
          </p:nvPr>
        </p:nvSpPr>
        <p:spPr/>
        <p:txBody>
          <a:bodyPr rtlCol="0"/>
          <a:lstStyle/>
          <a:p>
            <a:fld id="{67891163-E346-4B2F-B40F-C5F06018C69B}" type="slidenum">
              <a:rPr lang="en-NZ" smtClean="0"/>
              <a:pPr/>
              <a:t>‹#›</a:t>
            </a:fld>
            <a:endParaRPr lang="en-NZ"/>
          </a:p>
        </p:txBody>
      </p:sp>
      <p:sp>
        <p:nvSpPr>
          <p:cNvPr id="12" name="Footer Placeholder 11"/>
          <p:cNvSpPr>
            <a:spLocks noGrp="1"/>
          </p:cNvSpPr>
          <p:nvPr>
            <p:ph type="ftr" sz="quarter" idx="17"/>
          </p:nvPr>
        </p:nvSpPr>
        <p:spPr/>
        <p:txBody>
          <a:bodyPr rtlCol="0"/>
          <a:lstStyle/>
          <a:p>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EC97FD9-51BD-4A78-A367-BCD6CD8F73D5}" type="datetimeFigureOut">
              <a:rPr lang="en-NZ" smtClean="0"/>
              <a:pPr/>
              <a:t>16/05/2011</a:t>
            </a:fld>
            <a:endParaRPr lang="en-NZ"/>
          </a:p>
        </p:txBody>
      </p:sp>
      <p:sp>
        <p:nvSpPr>
          <p:cNvPr id="12" name="Slide Number Placeholder 11"/>
          <p:cNvSpPr>
            <a:spLocks noGrp="1"/>
          </p:cNvSpPr>
          <p:nvPr>
            <p:ph type="sldNum" sz="quarter" idx="16"/>
          </p:nvPr>
        </p:nvSpPr>
        <p:spPr/>
        <p:txBody>
          <a:bodyPr rtlCol="0"/>
          <a:lstStyle/>
          <a:p>
            <a:fld id="{67891163-E346-4B2F-B40F-C5F06018C69B}" type="slidenum">
              <a:rPr lang="en-NZ" smtClean="0"/>
              <a:pPr/>
              <a:t>‹#›</a:t>
            </a:fld>
            <a:endParaRPr lang="en-NZ"/>
          </a:p>
        </p:txBody>
      </p:sp>
      <p:sp>
        <p:nvSpPr>
          <p:cNvPr id="14" name="Footer Placeholder 13"/>
          <p:cNvSpPr>
            <a:spLocks noGrp="1"/>
          </p:cNvSpPr>
          <p:nvPr>
            <p:ph type="ftr" sz="quarter" idx="17"/>
          </p:nvPr>
        </p:nvSpPr>
        <p:spPr/>
        <p:txBody>
          <a:bodyPr rtlCol="0"/>
          <a:lstStyle/>
          <a:p>
            <a:endParaRPr lang="en-NZ"/>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C97FD9-51BD-4A78-A367-BCD6CD8F73D5}" type="datetimeFigureOut">
              <a:rPr lang="en-NZ" smtClean="0"/>
              <a:pPr/>
              <a:t>16/05/2011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7891163-E346-4B2F-B40F-C5F06018C69B}"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97FD9-51BD-4A78-A367-BCD6CD8F73D5}" type="datetimeFigureOut">
              <a:rPr lang="en-NZ" smtClean="0"/>
              <a:pPr/>
              <a:t>16/05/2011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7891163-E346-4B2F-B40F-C5F06018C69B}"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EC97FD9-51BD-4A78-A367-BCD6CD8F73D5}" type="datetimeFigureOut">
              <a:rPr lang="en-NZ" smtClean="0"/>
              <a:pPr/>
              <a:t>16/05/2011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7891163-E346-4B2F-B40F-C5F06018C69B}" type="slidenum">
              <a:rPr lang="en-NZ" smtClean="0"/>
              <a:pPr/>
              <a:t>‹#›</a:t>
            </a:fld>
            <a:endParaRPr lang="en-NZ"/>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EC97FD9-51BD-4A78-A367-BCD6CD8F73D5}" type="datetimeFigureOut">
              <a:rPr lang="en-NZ" smtClean="0"/>
              <a:pPr/>
              <a:t>16/05/2011</a:t>
            </a:fld>
            <a:endParaRPr lang="en-NZ"/>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7891163-E346-4B2F-B40F-C5F06018C69B}" type="slidenum">
              <a:rPr lang="en-NZ" smtClean="0"/>
              <a:pPr/>
              <a:t>‹#›</a:t>
            </a:fld>
            <a:endParaRPr lang="en-NZ"/>
          </a:p>
        </p:txBody>
      </p:sp>
      <p:sp>
        <p:nvSpPr>
          <p:cNvPr id="14" name="Footer Placeholder 13"/>
          <p:cNvSpPr>
            <a:spLocks noGrp="1"/>
          </p:cNvSpPr>
          <p:nvPr>
            <p:ph type="ftr" sz="quarter" idx="12"/>
          </p:nvPr>
        </p:nvSpPr>
        <p:spPr>
          <a:xfrm>
            <a:off x="1600200" y="6248206"/>
            <a:ext cx="4572000" cy="365125"/>
          </a:xfrm>
        </p:spPr>
        <p:txBody>
          <a:bodyPr rtlCol="0"/>
          <a:lstStyle/>
          <a:p>
            <a:endParaRPr lang="en-NZ"/>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EC97FD9-51BD-4A78-A367-BCD6CD8F73D5}" type="datetimeFigureOut">
              <a:rPr lang="en-NZ" smtClean="0"/>
              <a:pPr/>
              <a:t>16/05/2011</a:t>
            </a:fld>
            <a:endParaRPr lang="en-NZ"/>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NZ"/>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7891163-E346-4B2F-B40F-C5F06018C69B}"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5.png"/><Relationship Id="rId5" Type="http://schemas.openxmlformats.org/officeDocument/2006/relationships/diagramLayout" Target="../diagrams/layout1.xml"/><Relationship Id="rId10" Type="http://schemas.openxmlformats.org/officeDocument/2006/relationships/image" Target="../media/image14.png"/><Relationship Id="rId4" Type="http://schemas.openxmlformats.org/officeDocument/2006/relationships/diagramData" Target="../diagrams/data1.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NZ" sz="3800" dirty="0" smtClean="0"/>
              <a:t>Correlation Between Laboratory and Field Performance of Greywacke aggregates</a:t>
            </a:r>
            <a:endParaRPr lang="en-NZ" sz="3800" dirty="0"/>
          </a:p>
        </p:txBody>
      </p:sp>
      <p:sp>
        <p:nvSpPr>
          <p:cNvPr id="3" name="Subtitle 2"/>
          <p:cNvSpPr>
            <a:spLocks noGrp="1"/>
          </p:cNvSpPr>
          <p:nvPr>
            <p:ph type="subTitle" idx="1"/>
          </p:nvPr>
        </p:nvSpPr>
        <p:spPr/>
        <p:txBody>
          <a:bodyPr>
            <a:noAutofit/>
          </a:bodyPr>
          <a:lstStyle/>
          <a:p>
            <a:pPr algn="ctr"/>
            <a:r>
              <a:rPr lang="en-NZ" sz="2100" dirty="0" err="1" smtClean="0"/>
              <a:t>Qinxin</a:t>
            </a:r>
            <a:r>
              <a:rPr lang="en-NZ" sz="2100" dirty="0" smtClean="0"/>
              <a:t> Cao, </a:t>
            </a:r>
            <a:r>
              <a:rPr lang="en-NZ" sz="2100" dirty="0" err="1" smtClean="0"/>
              <a:t>Adelia</a:t>
            </a:r>
            <a:r>
              <a:rPr lang="en-NZ" sz="2100" dirty="0" smtClean="0"/>
              <a:t> </a:t>
            </a:r>
            <a:r>
              <a:rPr lang="en-NZ" sz="2100" dirty="0" err="1" smtClean="0"/>
              <a:t>Nataadmadja</a:t>
            </a:r>
            <a:r>
              <a:rPr lang="en-NZ" sz="2100" dirty="0" smtClean="0"/>
              <a:t>, and Dr. Douglas Wilson</a:t>
            </a:r>
          </a:p>
        </p:txBody>
      </p:sp>
      <p:pic>
        <p:nvPicPr>
          <p:cNvPr id="7" name="Picture 6"/>
          <p:cNvPicPr/>
          <p:nvPr/>
        </p:nvPicPr>
        <p:blipFill>
          <a:blip r:embed="rId3" cstate="print"/>
          <a:srcRect l="474" t="13859" r="73410" b="77825"/>
          <a:stretch>
            <a:fillRect/>
          </a:stretch>
        </p:blipFill>
        <p:spPr bwMode="auto">
          <a:xfrm>
            <a:off x="395536" y="476672"/>
            <a:ext cx="4059936" cy="1069848"/>
          </a:xfrm>
          <a:prstGeom prst="rect">
            <a:avLst/>
          </a:prstGeom>
          <a:noFill/>
          <a:ln w="9525">
            <a:noFill/>
            <a:miter lim="800000"/>
            <a:headEnd/>
            <a:tailEnd/>
          </a:ln>
        </p:spPr>
      </p:pic>
      <p:pic>
        <p:nvPicPr>
          <p:cNvPr id="10" name="Picture 9" descr="Road-Friction4[2].jpg"/>
          <p:cNvPicPr>
            <a:picLocks noChangeAspect="1"/>
          </p:cNvPicPr>
          <p:nvPr/>
        </p:nvPicPr>
        <p:blipFill>
          <a:blip r:embed="rId4" cstate="print"/>
          <a:stretch>
            <a:fillRect/>
          </a:stretch>
        </p:blipFill>
        <p:spPr>
          <a:xfrm>
            <a:off x="1835696" y="1844824"/>
            <a:ext cx="5467673" cy="1069848"/>
          </a:xfrm>
          <a:prstGeom prst="rect">
            <a:avLst/>
          </a:prstGeom>
        </p:spPr>
      </p:pic>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1413" r="66280" b="57253"/>
          <a:stretch/>
        </p:blipFill>
        <p:spPr bwMode="auto">
          <a:xfrm>
            <a:off x="4716016" y="476672"/>
            <a:ext cx="4054946" cy="107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Northland G1Greywacke Aggregate</a:t>
            </a:r>
            <a:endParaRPr lang="en-NZ" dirty="0"/>
          </a:p>
        </p:txBody>
      </p:sp>
      <p:pic>
        <p:nvPicPr>
          <p:cNvPr id="21506" name="Picture 2" descr="SCRIM Sideway-force Coefficient Routine Investigation Machine"/>
          <p:cNvPicPr>
            <a:picLocks noChangeAspect="1" noChangeArrowheads="1"/>
          </p:cNvPicPr>
          <p:nvPr/>
        </p:nvPicPr>
        <p:blipFill>
          <a:blip r:embed="rId3" cstate="print"/>
          <a:srcRect t="14765" r="12281" b="20267"/>
          <a:stretch>
            <a:fillRect/>
          </a:stretch>
        </p:blipFill>
        <p:spPr bwMode="auto">
          <a:xfrm>
            <a:off x="467544" y="1700808"/>
            <a:ext cx="3600399" cy="2376264"/>
          </a:xfrm>
          <a:prstGeom prst="rect">
            <a:avLst/>
          </a:prstGeom>
          <a:noFill/>
        </p:spPr>
      </p:pic>
      <p:sp>
        <p:nvSpPr>
          <p:cNvPr id="5" name="TextBox 4"/>
          <p:cNvSpPr txBox="1"/>
          <p:nvPr/>
        </p:nvSpPr>
        <p:spPr>
          <a:xfrm>
            <a:off x="251520" y="4221088"/>
            <a:ext cx="4464496" cy="307777"/>
          </a:xfrm>
          <a:prstGeom prst="rect">
            <a:avLst/>
          </a:prstGeom>
          <a:noFill/>
        </p:spPr>
        <p:txBody>
          <a:bodyPr wrap="square" rtlCol="0">
            <a:spAutoFit/>
          </a:bodyPr>
          <a:lstStyle/>
          <a:p>
            <a:r>
              <a:rPr lang="en-NZ" sz="1400" dirty="0" smtClean="0"/>
              <a:t>Source: http://www.epccn.com/en/productinfo448.html</a:t>
            </a:r>
            <a:endParaRPr lang="en-NZ" sz="1400" dirty="0"/>
          </a:p>
        </p:txBody>
      </p:sp>
      <p:pic>
        <p:nvPicPr>
          <p:cNvPr id="21507" name="Picture 3"/>
          <p:cNvPicPr>
            <a:picLocks noChangeAspect="1" noChangeArrowheads="1"/>
          </p:cNvPicPr>
          <p:nvPr/>
        </p:nvPicPr>
        <p:blipFill>
          <a:blip r:embed="rId4" cstate="print"/>
          <a:srcRect l="37906" t="33094" r="20586" b="7844"/>
          <a:stretch>
            <a:fillRect/>
          </a:stretch>
        </p:blipFill>
        <p:spPr bwMode="auto">
          <a:xfrm>
            <a:off x="4644008" y="1700808"/>
            <a:ext cx="4302478" cy="3960440"/>
          </a:xfrm>
          <a:prstGeom prst="rect">
            <a:avLst/>
          </a:prstGeom>
          <a:noFill/>
          <a:ln w="9525">
            <a:noFill/>
            <a:miter lim="800000"/>
            <a:headEnd/>
            <a:tailEnd/>
          </a:ln>
        </p:spPr>
      </p:pic>
      <p:sp>
        <p:nvSpPr>
          <p:cNvPr id="9" name="TextBox 8"/>
          <p:cNvSpPr txBox="1"/>
          <p:nvPr/>
        </p:nvSpPr>
        <p:spPr>
          <a:xfrm>
            <a:off x="5364088" y="5805264"/>
            <a:ext cx="2592288" cy="307777"/>
          </a:xfrm>
          <a:prstGeom prst="rect">
            <a:avLst/>
          </a:prstGeom>
          <a:noFill/>
        </p:spPr>
        <p:txBody>
          <a:bodyPr wrap="square" rtlCol="0">
            <a:spAutoFit/>
          </a:bodyPr>
          <a:lstStyle/>
          <a:p>
            <a:r>
              <a:rPr lang="en-NZ" sz="1400" dirty="0" smtClean="0"/>
              <a:t>Source: http://maps.google.com/</a:t>
            </a:r>
            <a:endParaRPr lang="en-NZ" sz="1400" dirty="0"/>
          </a:p>
        </p:txBody>
      </p:sp>
      <p:sp>
        <p:nvSpPr>
          <p:cNvPr id="10" name="Oval 9"/>
          <p:cNvSpPr/>
          <p:nvPr/>
        </p:nvSpPr>
        <p:spPr>
          <a:xfrm>
            <a:off x="5148064" y="1700808"/>
            <a:ext cx="3707904" cy="324036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5868144" y="5085184"/>
            <a:ext cx="1296144" cy="584775"/>
          </a:xfrm>
          <a:prstGeom prst="rect">
            <a:avLst/>
          </a:prstGeom>
          <a:noFill/>
        </p:spPr>
        <p:txBody>
          <a:bodyPr wrap="square" rtlCol="0">
            <a:spAutoFit/>
          </a:bodyPr>
          <a:lstStyle/>
          <a:p>
            <a:r>
              <a:rPr lang="en-NZ" sz="3200" b="1" dirty="0" smtClean="0">
                <a:solidFill>
                  <a:srgbClr val="FFFF00"/>
                </a:solidFill>
              </a:rPr>
              <a:t>SH 11</a:t>
            </a:r>
            <a:endParaRPr lang="en-NZ" sz="3200"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3665A45-9C33-4F0D-9C9A-00E30FAC23DE}" type="slidenum">
              <a:rPr lang="en-NZ" smtClean="0"/>
              <a:pPr/>
              <a:t>11</a:t>
            </a:fld>
            <a:endParaRPr lang="en-NZ"/>
          </a:p>
        </p:txBody>
      </p:sp>
      <p:pic>
        <p:nvPicPr>
          <p:cNvPr id="28675" name="Picture 3"/>
          <p:cNvPicPr>
            <a:picLocks noGrp="1" noChangeAspect="1" noChangeArrowheads="1"/>
          </p:cNvPicPr>
          <p:nvPr>
            <p:ph sz="quarter" idx="1"/>
          </p:nvPr>
        </p:nvPicPr>
        <p:blipFill>
          <a:blip r:embed="rId3" cstate="print"/>
          <a:srcRect l="2875" t="18643" r="9937" b="67613"/>
          <a:stretch>
            <a:fillRect/>
          </a:stretch>
        </p:blipFill>
        <p:spPr bwMode="auto">
          <a:xfrm>
            <a:off x="1835696" y="1680902"/>
            <a:ext cx="6912768" cy="871725"/>
          </a:xfrm>
          <a:prstGeom prst="rect">
            <a:avLst/>
          </a:prstGeom>
          <a:noFill/>
          <a:ln w="9525">
            <a:noFill/>
            <a:miter lim="800000"/>
            <a:headEnd/>
            <a:tailEnd/>
          </a:ln>
        </p:spPr>
      </p:pic>
      <p:sp>
        <p:nvSpPr>
          <p:cNvPr id="8" name="Title 1"/>
          <p:cNvSpPr>
            <a:spLocks noGrp="1"/>
          </p:cNvSpPr>
          <p:nvPr>
            <p:ph type="title"/>
          </p:nvPr>
        </p:nvSpPr>
        <p:spPr>
          <a:xfrm>
            <a:off x="457200" y="274638"/>
            <a:ext cx="8229600" cy="1143000"/>
          </a:xfrm>
        </p:spPr>
        <p:txBody>
          <a:bodyPr/>
          <a:lstStyle/>
          <a:p>
            <a:r>
              <a:rPr lang="en-NZ" dirty="0" smtClean="0"/>
              <a:t>Crash Analysis Methodology</a:t>
            </a:r>
            <a:endParaRPr lang="en-NZ" dirty="0"/>
          </a:p>
        </p:txBody>
      </p:sp>
      <p:graphicFrame>
        <p:nvGraphicFramePr>
          <p:cNvPr id="9" name="Content Placeholder 4"/>
          <p:cNvGraphicFramePr>
            <a:graphicFrameLocks/>
          </p:cNvGraphicFramePr>
          <p:nvPr/>
        </p:nvGraphicFramePr>
        <p:xfrm>
          <a:off x="395536" y="1628800"/>
          <a:ext cx="1152128" cy="5172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p:cNvPicPr/>
          <p:nvPr/>
        </p:nvPicPr>
        <p:blipFill>
          <a:blip r:embed="rId9" cstate="print"/>
          <a:srcRect l="2993" t="43704" r="1355" b="25721"/>
          <a:stretch>
            <a:fillRect/>
          </a:stretch>
        </p:blipFill>
        <p:spPr bwMode="auto">
          <a:xfrm>
            <a:off x="1835696" y="2996952"/>
            <a:ext cx="6912768" cy="923827"/>
          </a:xfrm>
          <a:prstGeom prst="rect">
            <a:avLst/>
          </a:prstGeom>
          <a:noFill/>
          <a:ln w="9525">
            <a:noFill/>
            <a:miter lim="800000"/>
            <a:headEnd/>
            <a:tailEnd/>
          </a:ln>
        </p:spPr>
      </p:pic>
      <p:pic>
        <p:nvPicPr>
          <p:cNvPr id="13" name="Content Placeholder 5"/>
          <p:cNvPicPr>
            <a:picLocks/>
          </p:cNvPicPr>
          <p:nvPr/>
        </p:nvPicPr>
        <p:blipFill>
          <a:blip r:embed="rId10" cstate="print"/>
          <a:srcRect l="1163" t="10615" r="2045" b="58420"/>
          <a:stretch>
            <a:fillRect/>
          </a:stretch>
        </p:blipFill>
        <p:spPr bwMode="auto">
          <a:xfrm>
            <a:off x="1907704" y="5733256"/>
            <a:ext cx="6912768" cy="1020389"/>
          </a:xfrm>
          <a:prstGeom prst="rect">
            <a:avLst/>
          </a:prstGeom>
          <a:noFill/>
          <a:ln w="9525">
            <a:noFill/>
            <a:miter lim="800000"/>
            <a:headEnd/>
            <a:tailEnd/>
          </a:ln>
        </p:spPr>
      </p:pic>
      <p:pic>
        <p:nvPicPr>
          <p:cNvPr id="14" name="Picture 13"/>
          <p:cNvPicPr/>
          <p:nvPr/>
        </p:nvPicPr>
        <p:blipFill>
          <a:blip r:embed="rId11" cstate="print"/>
          <a:srcRect l="11934" t="11967" r="10013" b="16844"/>
          <a:stretch>
            <a:fillRect/>
          </a:stretch>
        </p:blipFill>
        <p:spPr bwMode="auto">
          <a:xfrm>
            <a:off x="1907704" y="4149080"/>
            <a:ext cx="2448272" cy="1440160"/>
          </a:xfrm>
          <a:prstGeom prst="rect">
            <a:avLst/>
          </a:prstGeom>
          <a:noFill/>
          <a:ln w="9525">
            <a:noFill/>
            <a:miter lim="800000"/>
            <a:headEnd/>
            <a:tailEnd/>
          </a:ln>
        </p:spPr>
      </p:pic>
      <p:pic>
        <p:nvPicPr>
          <p:cNvPr id="10" name="Picture 9"/>
          <p:cNvPicPr/>
          <p:nvPr/>
        </p:nvPicPr>
        <p:blipFill>
          <a:blip r:embed="rId12" cstate="print"/>
          <a:srcRect l="30050" t="31639" r="30519" b="37090"/>
          <a:stretch>
            <a:fillRect/>
          </a:stretch>
        </p:blipFill>
        <p:spPr bwMode="auto">
          <a:xfrm>
            <a:off x="4572000" y="4149080"/>
            <a:ext cx="3168352"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Crash Data Analysis</a:t>
            </a:r>
            <a:endParaRPr lang="en-NZ" dirty="0"/>
          </a:p>
        </p:txBody>
      </p:sp>
      <p:pic>
        <p:nvPicPr>
          <p:cNvPr id="20" name="Picture 7"/>
          <p:cNvPicPr>
            <a:picLocks noGrp="1" noChangeAspect="1" noChangeArrowheads="1"/>
          </p:cNvPicPr>
          <p:nvPr>
            <p:ph sz="quarter" idx="1"/>
          </p:nvPr>
        </p:nvPicPr>
        <p:blipFill>
          <a:blip r:embed="rId3" cstate="print"/>
          <a:stretch>
            <a:fillRect/>
          </a:stretch>
        </p:blipFill>
        <p:spPr bwMode="auto">
          <a:xfrm>
            <a:off x="539552" y="2420888"/>
            <a:ext cx="3838575" cy="2523207"/>
          </a:xfrm>
          <a:prstGeom prst="rect">
            <a:avLst/>
          </a:prstGeom>
          <a:noFill/>
          <a:ln w="9525">
            <a:noFill/>
            <a:miter lim="800000"/>
            <a:headEnd/>
            <a:tailEnd/>
          </a:ln>
        </p:spPr>
      </p:pic>
      <p:pic>
        <p:nvPicPr>
          <p:cNvPr id="21" name="Picture 6"/>
          <p:cNvPicPr>
            <a:picLocks noGrp="1" noChangeAspect="1" noChangeArrowheads="1"/>
          </p:cNvPicPr>
          <p:nvPr>
            <p:ph sz="quarter" idx="2"/>
          </p:nvPr>
        </p:nvPicPr>
        <p:blipFill>
          <a:blip r:embed="rId4" cstate="print"/>
          <a:stretch>
            <a:fillRect/>
          </a:stretch>
        </p:blipFill>
        <p:spPr bwMode="auto">
          <a:xfrm>
            <a:off x="4788024" y="2492896"/>
            <a:ext cx="3867150" cy="2619027"/>
          </a:xfrm>
          <a:prstGeom prst="rect">
            <a:avLst/>
          </a:prstGeom>
          <a:noFill/>
          <a:ln w="9525">
            <a:noFill/>
            <a:miter lim="800000"/>
            <a:headEnd/>
            <a:tailEnd/>
          </a:ln>
        </p:spPr>
      </p:pic>
      <p:sp>
        <p:nvSpPr>
          <p:cNvPr id="16" name="Text Placeholder 15"/>
          <p:cNvSpPr>
            <a:spLocks noGrp="1"/>
          </p:cNvSpPr>
          <p:nvPr>
            <p:ph type="body" idx="4294967295"/>
          </p:nvPr>
        </p:nvSpPr>
        <p:spPr>
          <a:xfrm>
            <a:off x="395536" y="1844824"/>
            <a:ext cx="4040188" cy="639763"/>
          </a:xfrm>
          <a:noFill/>
        </p:spPr>
        <p:txBody>
          <a:bodyPr/>
          <a:lstStyle/>
          <a:p>
            <a:pPr algn="ctr">
              <a:buNone/>
            </a:pPr>
            <a:r>
              <a:rPr lang="en-NZ" sz="2400" b="1" dirty="0" smtClean="0">
                <a:solidFill>
                  <a:schemeClr val="tx2"/>
                </a:solidFill>
                <a:latin typeface="+mj-lt"/>
              </a:rPr>
              <a:t>Exposure</a:t>
            </a:r>
            <a:endParaRPr lang="en-NZ" sz="1500" b="1" dirty="0">
              <a:solidFill>
                <a:schemeClr val="tx2"/>
              </a:solidFill>
              <a:latin typeface="+mj-lt"/>
            </a:endParaRPr>
          </a:p>
        </p:txBody>
      </p:sp>
      <p:sp>
        <p:nvSpPr>
          <p:cNvPr id="18" name="Text Placeholder 17"/>
          <p:cNvSpPr>
            <a:spLocks noGrp="1"/>
          </p:cNvSpPr>
          <p:nvPr>
            <p:ph type="body" sz="quarter" idx="4294967295"/>
          </p:nvPr>
        </p:nvSpPr>
        <p:spPr>
          <a:xfrm>
            <a:off x="5102225" y="1844824"/>
            <a:ext cx="4041775" cy="639763"/>
          </a:xfrm>
          <a:noFill/>
        </p:spPr>
        <p:txBody>
          <a:bodyPr>
            <a:normAutofit/>
          </a:bodyPr>
          <a:lstStyle/>
          <a:p>
            <a:pPr algn="ctr">
              <a:buNone/>
            </a:pPr>
            <a:r>
              <a:rPr lang="en-NZ" sz="2400" b="1" dirty="0" smtClean="0">
                <a:solidFill>
                  <a:schemeClr val="tx2"/>
                </a:solidFill>
                <a:latin typeface="+mj-lt"/>
              </a:rPr>
              <a:t>Relative Crash Rate</a:t>
            </a:r>
            <a:endParaRPr lang="en-NZ" sz="2400" b="1" dirty="0">
              <a:solidFill>
                <a:schemeClr val="tx2"/>
              </a:solidFill>
              <a:latin typeface="+mj-lt"/>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NZ"/>
          </a:p>
        </p:txBody>
      </p:sp>
      <p:sp>
        <p:nvSpPr>
          <p:cNvPr id="1027"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Laboratory versus Field Performance</a:t>
            </a:r>
            <a:endParaRPr lang="en-NZ" dirty="0"/>
          </a:p>
        </p:txBody>
      </p:sp>
      <p:graphicFrame>
        <p:nvGraphicFramePr>
          <p:cNvPr id="8" name="Chart 7"/>
          <p:cNvGraphicFramePr/>
          <p:nvPr/>
        </p:nvGraphicFramePr>
        <p:xfrm>
          <a:off x="2196336" y="1340768"/>
          <a:ext cx="5832048"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2267744" y="3978000"/>
          <a:ext cx="5832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51520" y="2348880"/>
            <a:ext cx="187280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b="1" dirty="0" smtClean="0">
                <a:latin typeface="+mj-lt"/>
              </a:rPr>
              <a:t>Laboratory Results (Kumar, 2009)</a:t>
            </a:r>
            <a:endParaRPr lang="en-NZ" b="1" dirty="0">
              <a:latin typeface="+mj-lt"/>
            </a:endParaRPr>
          </a:p>
        </p:txBody>
      </p:sp>
      <p:sp>
        <p:nvSpPr>
          <p:cNvPr id="7" name="Rectangle 6"/>
          <p:cNvSpPr/>
          <p:nvPr/>
        </p:nvSpPr>
        <p:spPr>
          <a:xfrm>
            <a:off x="250920" y="4797152"/>
            <a:ext cx="187280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b="1" dirty="0" smtClean="0">
                <a:latin typeface="+mj-lt"/>
              </a:rPr>
              <a:t>Field Results</a:t>
            </a:r>
            <a:endParaRPr lang="en-NZ"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Laboratory and Field Performance</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err="1" smtClean="0"/>
              <a:t>Macrotexture</a:t>
            </a:r>
            <a:endParaRPr lang="en-NZ" dirty="0"/>
          </a:p>
        </p:txBody>
      </p:sp>
      <p:sp>
        <p:nvSpPr>
          <p:cNvPr id="4" name="TextBox 3"/>
          <p:cNvSpPr txBox="1"/>
          <p:nvPr/>
        </p:nvSpPr>
        <p:spPr>
          <a:xfrm>
            <a:off x="642910" y="4941168"/>
            <a:ext cx="1048770" cy="461665"/>
          </a:xfrm>
          <a:prstGeom prst="rect">
            <a:avLst/>
          </a:prstGeom>
          <a:noFill/>
        </p:spPr>
        <p:txBody>
          <a:bodyPr wrap="square" rtlCol="0">
            <a:spAutoFit/>
          </a:bodyPr>
          <a:lstStyle/>
          <a:p>
            <a:pPr algn="ctr"/>
            <a:r>
              <a:rPr lang="en-NZ" sz="2400" b="1" dirty="0" smtClean="0">
                <a:cs typeface="Arial" pitchFamily="34" charset="0"/>
              </a:rPr>
              <a:t>Good</a:t>
            </a:r>
            <a:endParaRPr lang="en-NZ" sz="2400" b="1" dirty="0">
              <a:cs typeface="Arial" pitchFamily="34" charset="0"/>
            </a:endParaRPr>
          </a:p>
        </p:txBody>
      </p:sp>
      <p:sp>
        <p:nvSpPr>
          <p:cNvPr id="5" name="TextBox 4"/>
          <p:cNvSpPr txBox="1"/>
          <p:nvPr/>
        </p:nvSpPr>
        <p:spPr>
          <a:xfrm>
            <a:off x="1763688" y="4941168"/>
            <a:ext cx="1368152" cy="461665"/>
          </a:xfrm>
          <a:prstGeom prst="rect">
            <a:avLst/>
          </a:prstGeom>
          <a:noFill/>
        </p:spPr>
        <p:txBody>
          <a:bodyPr wrap="square" rtlCol="0">
            <a:spAutoFit/>
          </a:bodyPr>
          <a:lstStyle/>
          <a:p>
            <a:pPr algn="ctr"/>
            <a:r>
              <a:rPr lang="en-NZ" sz="2400" b="1" dirty="0" smtClean="0">
                <a:cs typeface="Arial" pitchFamily="34" charset="0"/>
              </a:rPr>
              <a:t>Medium</a:t>
            </a:r>
            <a:endParaRPr lang="en-NZ" sz="2400" b="1" dirty="0">
              <a:cs typeface="Arial" pitchFamily="34" charset="0"/>
            </a:endParaRPr>
          </a:p>
        </p:txBody>
      </p:sp>
      <p:sp>
        <p:nvSpPr>
          <p:cNvPr id="6" name="TextBox 5"/>
          <p:cNvSpPr txBox="1"/>
          <p:nvPr/>
        </p:nvSpPr>
        <p:spPr>
          <a:xfrm>
            <a:off x="3275856" y="4941168"/>
            <a:ext cx="938954" cy="461665"/>
          </a:xfrm>
          <a:prstGeom prst="rect">
            <a:avLst/>
          </a:prstGeom>
          <a:noFill/>
        </p:spPr>
        <p:txBody>
          <a:bodyPr wrap="square" rtlCol="0">
            <a:spAutoFit/>
          </a:bodyPr>
          <a:lstStyle/>
          <a:p>
            <a:pPr algn="ctr"/>
            <a:r>
              <a:rPr lang="en-NZ" sz="2400" b="1" dirty="0" smtClean="0">
                <a:cs typeface="Arial" pitchFamily="34" charset="0"/>
              </a:rPr>
              <a:t>Poor</a:t>
            </a:r>
            <a:endParaRPr lang="en-NZ" sz="2400" b="1" dirty="0">
              <a:cs typeface="Arial" pitchFamily="34" charset="0"/>
            </a:endParaRPr>
          </a:p>
        </p:txBody>
      </p:sp>
      <p:pic>
        <p:nvPicPr>
          <p:cNvPr id="7" name="Picture 3"/>
          <p:cNvPicPr>
            <a:picLocks noChangeAspect="1" noChangeArrowheads="1"/>
          </p:cNvPicPr>
          <p:nvPr/>
        </p:nvPicPr>
        <p:blipFill>
          <a:blip r:embed="rId3" cstate="print"/>
          <a:srcRect t="3870" r="4557"/>
          <a:stretch>
            <a:fillRect/>
          </a:stretch>
        </p:blipFill>
        <p:spPr bwMode="auto">
          <a:xfrm>
            <a:off x="4355976" y="1700808"/>
            <a:ext cx="4142593" cy="4096047"/>
          </a:xfrm>
          <a:prstGeom prst="roundRect">
            <a:avLst/>
          </a:prstGeom>
          <a:noFill/>
          <a:ln w="9525">
            <a:noFill/>
            <a:miter lim="800000"/>
            <a:headEnd/>
            <a:tailEnd/>
          </a:ln>
          <a:effectLst>
            <a:outerShdw blurRad="50800" dist="50800" dir="5400000" algn="ctr" rotWithShape="0">
              <a:srgbClr val="000000">
                <a:alpha val="0"/>
              </a:srgbClr>
            </a:outerShdw>
          </a:effectLst>
        </p:spPr>
      </p:pic>
      <p:pic>
        <p:nvPicPr>
          <p:cNvPr id="8" name="Picture 7" descr="Camden (1).jpg"/>
          <p:cNvPicPr>
            <a:picLocks noChangeAspect="1"/>
          </p:cNvPicPr>
          <p:nvPr/>
        </p:nvPicPr>
        <p:blipFill>
          <a:blip r:embed="rId4" cstate="print"/>
          <a:srcRect l="4687" t="32813" r="28516" b="29686"/>
          <a:stretch>
            <a:fillRect/>
          </a:stretch>
        </p:blipFill>
        <p:spPr>
          <a:xfrm rot="5400000">
            <a:off x="-84439" y="2975640"/>
            <a:ext cx="2653119" cy="1117103"/>
          </a:xfrm>
          <a:prstGeom prst="rect">
            <a:avLst/>
          </a:prstGeom>
        </p:spPr>
      </p:pic>
      <p:pic>
        <p:nvPicPr>
          <p:cNvPr id="9" name="Picture 8" descr="Glen Rd (1).jpg"/>
          <p:cNvPicPr>
            <a:picLocks noChangeAspect="1"/>
          </p:cNvPicPr>
          <p:nvPr/>
        </p:nvPicPr>
        <p:blipFill>
          <a:blip r:embed="rId5" cstate="print"/>
          <a:srcRect t="31746" r="32143" b="30159"/>
          <a:stretch>
            <a:fillRect/>
          </a:stretch>
        </p:blipFill>
        <p:spPr>
          <a:xfrm rot="5400000">
            <a:off x="2363832" y="2972872"/>
            <a:ext cx="2653118" cy="1117103"/>
          </a:xfrm>
          <a:prstGeom prst="rect">
            <a:avLst/>
          </a:prstGeom>
        </p:spPr>
      </p:pic>
      <p:pic>
        <p:nvPicPr>
          <p:cNvPr id="10" name="Picture 9" descr="Leigh (1).jpg"/>
          <p:cNvPicPr>
            <a:picLocks noChangeAspect="1"/>
          </p:cNvPicPr>
          <p:nvPr/>
        </p:nvPicPr>
        <p:blipFill>
          <a:blip r:embed="rId6" cstate="print"/>
          <a:srcRect l="50000" r="29310" b="34482"/>
          <a:stretch>
            <a:fillRect/>
          </a:stretch>
        </p:blipFill>
        <p:spPr>
          <a:xfrm>
            <a:off x="1907704" y="2204864"/>
            <a:ext cx="1117104" cy="265312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Traffic Polishing</a:t>
            </a:r>
            <a:endParaRPr lang="en-NZ"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63509379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3649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Northland Greywacke Aggregates</a:t>
            </a:r>
            <a:endParaRPr lang="en-NZ" dirty="0"/>
          </a:p>
        </p:txBody>
      </p:sp>
      <p:graphicFrame>
        <p:nvGraphicFramePr>
          <p:cNvPr id="8" name="Chart 7"/>
          <p:cNvGraphicFramePr/>
          <p:nvPr/>
        </p:nvGraphicFramePr>
        <p:xfrm>
          <a:off x="1547664" y="1484784"/>
          <a:ext cx="6048672"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0" y="3501008"/>
          <a:ext cx="4860032"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xmlns="" val="4184285062"/>
              </p:ext>
            </p:extLst>
          </p:nvPr>
        </p:nvGraphicFramePr>
        <p:xfrm>
          <a:off x="4499992" y="3933056"/>
          <a:ext cx="4644008" cy="24482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Crash Analysis Results</a:t>
            </a:r>
            <a:endParaRPr lang="en-NZ" dirty="0"/>
          </a:p>
        </p:txBody>
      </p:sp>
      <p:graphicFrame>
        <p:nvGraphicFramePr>
          <p:cNvPr id="11" name="Content Placeholder 10"/>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23665A45-9C33-4F0D-9C9A-00E30FAC23DE}" type="slidenum">
              <a:rPr lang="en-NZ" smtClean="0"/>
              <a:pPr/>
              <a:t>18</a:t>
            </a:fld>
            <a:endParaRPr lang="en-NZ"/>
          </a:p>
        </p:txBody>
      </p:sp>
      <p:graphicFrame>
        <p:nvGraphicFramePr>
          <p:cNvPr id="19" name="Content Placeholder 18"/>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dirty="0" smtClean="0"/>
              <a:t>Relative Crash Rate Against Skid Resistance</a:t>
            </a:r>
            <a:endParaRPr lang="en-NZ" sz="3600" dirty="0"/>
          </a:p>
        </p:txBody>
      </p:sp>
      <p:sp>
        <p:nvSpPr>
          <p:cNvPr id="4" name="Oval 3"/>
          <p:cNvSpPr/>
          <p:nvPr/>
        </p:nvSpPr>
        <p:spPr>
          <a:xfrm>
            <a:off x="2411760" y="2780928"/>
            <a:ext cx="1152128" cy="108012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Bent-Up Arrow 6"/>
          <p:cNvSpPr/>
          <p:nvPr/>
        </p:nvSpPr>
        <p:spPr>
          <a:xfrm rot="5400000">
            <a:off x="2987824" y="4077072"/>
            <a:ext cx="1224136" cy="12241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8" name="Chart 7"/>
          <p:cNvGraphicFramePr/>
          <p:nvPr/>
        </p:nvGraphicFramePr>
        <p:xfrm>
          <a:off x="0" y="1700808"/>
          <a:ext cx="4464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427984" y="4077072"/>
          <a:ext cx="4486564" cy="24192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Overview</a:t>
            </a:r>
            <a:endParaRPr lang="en-NZ" dirty="0"/>
          </a:p>
        </p:txBody>
      </p:sp>
      <p:sp>
        <p:nvSpPr>
          <p:cNvPr id="3" name="Content Placeholder 2"/>
          <p:cNvSpPr>
            <a:spLocks noGrp="1"/>
          </p:cNvSpPr>
          <p:nvPr>
            <p:ph sz="quarter" idx="1"/>
          </p:nvPr>
        </p:nvSpPr>
        <p:spPr/>
        <p:txBody>
          <a:bodyPr/>
          <a:lstStyle/>
          <a:p>
            <a:r>
              <a:rPr lang="en-NZ" dirty="0" smtClean="0"/>
              <a:t>Background</a:t>
            </a:r>
          </a:p>
          <a:p>
            <a:r>
              <a:rPr lang="en-NZ" dirty="0" smtClean="0"/>
              <a:t>Project Objectives</a:t>
            </a:r>
          </a:p>
          <a:p>
            <a:r>
              <a:rPr lang="en-NZ" dirty="0" smtClean="0"/>
              <a:t>Methodology</a:t>
            </a:r>
          </a:p>
          <a:p>
            <a:r>
              <a:rPr lang="en-NZ" dirty="0" smtClean="0"/>
              <a:t>Results</a:t>
            </a:r>
          </a:p>
          <a:p>
            <a:r>
              <a:rPr lang="en-NZ" dirty="0" smtClean="0"/>
              <a:t>Conclusions</a:t>
            </a:r>
          </a:p>
          <a:p>
            <a:r>
              <a:rPr lang="en-NZ" dirty="0" smtClean="0"/>
              <a:t>Further Research Direction</a:t>
            </a:r>
          </a:p>
          <a:p>
            <a:endParaRPr lang="en-N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Conclusions</a:t>
            </a:r>
            <a:endParaRPr lang="en-NZ" dirty="0"/>
          </a:p>
        </p:txBody>
      </p:sp>
      <p:sp>
        <p:nvSpPr>
          <p:cNvPr id="3" name="Content Placeholder 2"/>
          <p:cNvSpPr>
            <a:spLocks noGrp="1"/>
          </p:cNvSpPr>
          <p:nvPr>
            <p:ph sz="quarter" idx="1"/>
          </p:nvPr>
        </p:nvSpPr>
        <p:spPr/>
        <p:txBody>
          <a:bodyPr>
            <a:normAutofit lnSpcReduction="10000"/>
          </a:bodyPr>
          <a:lstStyle/>
          <a:p>
            <a:r>
              <a:rPr lang="en-NZ" dirty="0" smtClean="0"/>
              <a:t>The accelerated laboratory polishing prediction methodology developed at </a:t>
            </a:r>
            <a:r>
              <a:rPr lang="en-NZ" dirty="0" err="1" smtClean="0"/>
              <a:t>UoA</a:t>
            </a:r>
            <a:r>
              <a:rPr lang="en-NZ" dirty="0" smtClean="0"/>
              <a:t> by Wilson (2006) can adequately reflect the field performance as measured by the GT for G4 and by the SCRIMM++ for G1</a:t>
            </a:r>
          </a:p>
          <a:p>
            <a:r>
              <a:rPr lang="en-NZ" dirty="0" smtClean="0"/>
              <a:t>The relative crash rate decrease exponentially with increasing skid resistance.</a:t>
            </a:r>
          </a:p>
          <a:p>
            <a:r>
              <a:rPr lang="en-NZ" dirty="0" err="1" smtClean="0"/>
              <a:t>Macrotexture</a:t>
            </a:r>
            <a:r>
              <a:rPr lang="en-NZ" dirty="0" smtClean="0"/>
              <a:t> and </a:t>
            </a:r>
            <a:r>
              <a:rPr lang="en-NZ" dirty="0" err="1" smtClean="0"/>
              <a:t>microtexture</a:t>
            </a:r>
            <a:r>
              <a:rPr lang="en-NZ" dirty="0" smtClean="0"/>
              <a:t> measurements are important to adequately describe skid resistance field measurements</a:t>
            </a:r>
          </a:p>
          <a:p>
            <a:endParaRPr lang="en-NZ"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Further Research Directions</a:t>
            </a:r>
            <a:endParaRPr lang="en-NZ" dirty="0"/>
          </a:p>
        </p:txBody>
      </p:sp>
      <p:sp>
        <p:nvSpPr>
          <p:cNvPr id="3" name="Content Placeholder 2"/>
          <p:cNvSpPr>
            <a:spLocks noGrp="1"/>
          </p:cNvSpPr>
          <p:nvPr>
            <p:ph sz="quarter" idx="1"/>
          </p:nvPr>
        </p:nvSpPr>
        <p:spPr/>
        <p:txBody>
          <a:bodyPr/>
          <a:lstStyle/>
          <a:p>
            <a:r>
              <a:rPr lang="en-NZ" dirty="0" smtClean="0"/>
              <a:t>Analyse single coat seal and asphaltic concrete type pavements</a:t>
            </a:r>
          </a:p>
          <a:p>
            <a:r>
              <a:rPr lang="en-NZ" dirty="0" smtClean="0"/>
              <a:t>Extend the analysis to different road categories</a:t>
            </a:r>
          </a:p>
          <a:p>
            <a:r>
              <a:rPr lang="en-NZ" dirty="0" smtClean="0"/>
              <a:t>Extend crash analysis to different aggregates types</a:t>
            </a:r>
          </a:p>
          <a:p>
            <a:r>
              <a:rPr lang="en-NZ" dirty="0" smtClean="0"/>
              <a:t>Analyse geometrically variable road sections</a:t>
            </a:r>
          </a:p>
          <a:p>
            <a:endParaRPr lang="en-N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p:txBody>
          <a:bodyPr>
            <a:noAutofit/>
          </a:bodyPr>
          <a:lstStyle/>
          <a:p>
            <a:r>
              <a:rPr lang="en-NZ" dirty="0" smtClean="0"/>
              <a:t>Jayden Ellis (Stevenson Ltd)</a:t>
            </a:r>
          </a:p>
          <a:p>
            <a:r>
              <a:rPr lang="en-NZ" dirty="0" smtClean="0"/>
              <a:t>Barry Larsen (Stevenson Ltd)</a:t>
            </a:r>
          </a:p>
          <a:p>
            <a:r>
              <a:rPr lang="en-NZ" dirty="0" smtClean="0"/>
              <a:t>Ross Ashby (Stevenson Ltd)</a:t>
            </a:r>
          </a:p>
          <a:p>
            <a:r>
              <a:rPr lang="en-NZ" dirty="0" smtClean="0"/>
              <a:t>Noel </a:t>
            </a:r>
            <a:r>
              <a:rPr lang="en-NZ" dirty="0" err="1" smtClean="0"/>
              <a:t>Perinpayagam</a:t>
            </a:r>
            <a:r>
              <a:rPr lang="en-NZ" dirty="0" smtClean="0"/>
              <a:t> (The University of Auckland)</a:t>
            </a:r>
          </a:p>
          <a:p>
            <a:r>
              <a:rPr lang="en-NZ" dirty="0" err="1" smtClean="0"/>
              <a:t>Sujith</a:t>
            </a:r>
            <a:r>
              <a:rPr lang="en-NZ" dirty="0" smtClean="0"/>
              <a:t> Jose </a:t>
            </a:r>
            <a:r>
              <a:rPr lang="en-NZ" dirty="0" err="1" smtClean="0"/>
              <a:t>Padiyara</a:t>
            </a:r>
            <a:r>
              <a:rPr lang="en-NZ" dirty="0" smtClean="0"/>
              <a:t> (The University of Auckland)</a:t>
            </a:r>
          </a:p>
          <a:p>
            <a:r>
              <a:rPr lang="en-NZ" dirty="0" smtClean="0"/>
              <a:t>Si Thu Win (Downer EDI)</a:t>
            </a:r>
            <a:endParaRPr lang="en-NZ" dirty="0"/>
          </a:p>
        </p:txBody>
      </p:sp>
      <p:sp>
        <p:nvSpPr>
          <p:cNvPr id="3" name="Title 2"/>
          <p:cNvSpPr>
            <a:spLocks noGrp="1"/>
          </p:cNvSpPr>
          <p:nvPr>
            <p:ph type="title"/>
          </p:nvPr>
        </p:nvSpPr>
        <p:spPr/>
        <p:txBody>
          <a:bodyPr/>
          <a:lstStyle/>
          <a:p>
            <a:r>
              <a:rPr lang="en-NZ" dirty="0" smtClean="0"/>
              <a:t>Acknowledgements</a:t>
            </a:r>
            <a:endParaRPr lang="en-N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NZ" dirty="0" smtClean="0"/>
              <a:t>MAIREPAV 7 Conference, Auckland, NZ - Call for Abstracts now open….</a:t>
            </a:r>
          </a:p>
        </p:txBody>
      </p:sp>
      <p:pic>
        <p:nvPicPr>
          <p:cNvPr id="17411" name="Content Placeholder 3" descr="MARIEPAVDLE1.jpg"/>
          <p:cNvPicPr>
            <a:picLocks noGrp="1" noChangeAspect="1"/>
          </p:cNvPicPr>
          <p:nvPr>
            <p:ph idx="1"/>
          </p:nvPr>
        </p:nvPicPr>
        <p:blipFill>
          <a:blip r:embed="rId2" cstate="print"/>
          <a:srcRect/>
          <a:stretch>
            <a:fillRect/>
          </a:stretch>
        </p:blipFill>
        <p:spPr>
          <a:xfrm>
            <a:off x="0" y="2133600"/>
            <a:ext cx="9144000" cy="4310063"/>
          </a:xfrm>
        </p:spPr>
      </p:pic>
      <p:sp>
        <p:nvSpPr>
          <p:cNvPr id="4" name="TextBox 3"/>
          <p:cNvSpPr txBox="1"/>
          <p:nvPr/>
        </p:nvSpPr>
        <p:spPr>
          <a:xfrm>
            <a:off x="285720" y="5857892"/>
            <a:ext cx="4429156" cy="276999"/>
          </a:xfrm>
          <a:prstGeom prst="rect">
            <a:avLst/>
          </a:prstGeom>
          <a:solidFill>
            <a:schemeClr val="bg1">
              <a:lumMod val="95000"/>
            </a:schemeClr>
          </a:solidFill>
        </p:spPr>
        <p:txBody>
          <a:bodyPr wrap="square" rtlCol="0">
            <a:spAutoFit/>
          </a:bodyPr>
          <a:lstStyle/>
          <a:p>
            <a:r>
              <a:rPr lang="en-NZ" sz="1200" b="1" dirty="0" smtClean="0">
                <a:solidFill>
                  <a:srgbClr val="969696"/>
                </a:solidFill>
                <a:latin typeface="Arial" pitchFamily="34" charset="0"/>
                <a:cs typeface="Arial" pitchFamily="34" charset="0"/>
              </a:rPr>
              <a:t>AUCKLAND, NEW ZEALAND – AUGUST 27-30, 2012</a:t>
            </a:r>
            <a:endParaRPr lang="en-US" sz="1200" b="1" dirty="0">
              <a:solidFill>
                <a:srgbClr val="96969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NZ" dirty="0" smtClean="0"/>
              <a:t>MAIREPAV 7 Conference, Auckland, NZ - Call for Abstracts now open….</a:t>
            </a:r>
          </a:p>
        </p:txBody>
      </p:sp>
      <p:pic>
        <p:nvPicPr>
          <p:cNvPr id="18435" name="Content Placeholder 3" descr="MARIEPAVDLE2.jpg"/>
          <p:cNvPicPr>
            <a:picLocks noGrp="1" noChangeAspect="1"/>
          </p:cNvPicPr>
          <p:nvPr>
            <p:ph idx="1"/>
          </p:nvPr>
        </p:nvPicPr>
        <p:blipFill>
          <a:blip r:embed="rId2" cstate="print"/>
          <a:srcRect/>
          <a:stretch>
            <a:fillRect/>
          </a:stretch>
        </p:blipFill>
        <p:spPr>
          <a:xfrm>
            <a:off x="0" y="2133600"/>
            <a:ext cx="9144000" cy="4313238"/>
          </a:xfrm>
        </p:spPr>
      </p:pic>
      <p:sp>
        <p:nvSpPr>
          <p:cNvPr id="4" name="TextBox 3"/>
          <p:cNvSpPr txBox="1"/>
          <p:nvPr/>
        </p:nvSpPr>
        <p:spPr>
          <a:xfrm>
            <a:off x="6357950" y="5500702"/>
            <a:ext cx="2643206" cy="369332"/>
          </a:xfrm>
          <a:prstGeom prst="rect">
            <a:avLst/>
          </a:prstGeom>
          <a:solidFill>
            <a:schemeClr val="bg1">
              <a:lumMod val="95000"/>
            </a:schemeClr>
          </a:solidFill>
        </p:spPr>
        <p:txBody>
          <a:bodyPr wrap="square" rtlCol="0">
            <a:spAutoFit/>
          </a:bodyPr>
          <a:lstStyle/>
          <a:p>
            <a:r>
              <a:rPr lang="en-NZ" b="1" dirty="0" smtClean="0">
                <a:solidFill>
                  <a:srgbClr val="969696"/>
                </a:solidFill>
                <a:latin typeface="Arial" pitchFamily="34" charset="0"/>
                <a:cs typeface="Arial" pitchFamily="34" charset="0"/>
              </a:rPr>
              <a:t>27-30</a:t>
            </a:r>
            <a:r>
              <a:rPr lang="en-NZ" b="1" baseline="30000" dirty="0" smtClean="0">
                <a:solidFill>
                  <a:srgbClr val="969696"/>
                </a:solidFill>
                <a:latin typeface="Arial" pitchFamily="34" charset="0"/>
                <a:cs typeface="Arial" pitchFamily="34" charset="0"/>
              </a:rPr>
              <a:t>th</a:t>
            </a:r>
            <a:r>
              <a:rPr lang="en-NZ" b="1" dirty="0" smtClean="0">
                <a:solidFill>
                  <a:srgbClr val="969696"/>
                </a:solidFill>
                <a:latin typeface="Arial" pitchFamily="34" charset="0"/>
                <a:cs typeface="Arial" pitchFamily="34" charset="0"/>
              </a:rPr>
              <a:t> August 2012</a:t>
            </a:r>
            <a:endParaRPr lang="en-US" b="1" dirty="0">
              <a:solidFill>
                <a:srgbClr val="96969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Why is the research important?</a:t>
            </a:r>
            <a:endParaRPr lang="en-NZ" dirty="0"/>
          </a:p>
        </p:txBody>
      </p:sp>
      <p:sp>
        <p:nvSpPr>
          <p:cNvPr id="3" name="TextBox 2"/>
          <p:cNvSpPr txBox="1"/>
          <p:nvPr/>
        </p:nvSpPr>
        <p:spPr>
          <a:xfrm>
            <a:off x="2714612" y="6021288"/>
            <a:ext cx="3655878" cy="646331"/>
          </a:xfrm>
          <a:prstGeom prst="rect">
            <a:avLst/>
          </a:prstGeom>
          <a:noFill/>
        </p:spPr>
        <p:txBody>
          <a:bodyPr wrap="square" rtlCol="0">
            <a:spAutoFit/>
          </a:bodyPr>
          <a:lstStyle/>
          <a:p>
            <a:r>
              <a:rPr lang="en-NZ" sz="3600" b="1" dirty="0" smtClean="0">
                <a:solidFill>
                  <a:srgbClr val="FF0000"/>
                </a:solidFill>
              </a:rPr>
              <a:t>ROAD SAFETY</a:t>
            </a:r>
            <a:endParaRPr lang="en-NZ" sz="3600" b="1" dirty="0">
              <a:solidFill>
                <a:srgbClr val="FF0000"/>
              </a:solidFill>
            </a:endParaRPr>
          </a:p>
        </p:txBody>
      </p:sp>
      <p:pic>
        <p:nvPicPr>
          <p:cNvPr id="22530" name="Picture 2"/>
          <p:cNvPicPr>
            <a:picLocks noChangeAspect="1" noChangeArrowheads="1"/>
          </p:cNvPicPr>
          <p:nvPr/>
        </p:nvPicPr>
        <p:blipFill>
          <a:blip r:embed="rId3" cstate="print"/>
          <a:srcRect l="19643" t="26203" r="34976" b="12766"/>
          <a:stretch>
            <a:fillRect/>
          </a:stretch>
        </p:blipFill>
        <p:spPr bwMode="auto">
          <a:xfrm>
            <a:off x="1403648" y="1484784"/>
            <a:ext cx="5904656"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Greywacke </a:t>
            </a:r>
            <a:endParaRPr lang="en-US" dirty="0"/>
          </a:p>
        </p:txBody>
      </p:sp>
      <p:pic>
        <p:nvPicPr>
          <p:cNvPr id="4" name="Content Placeholder 3"/>
          <p:cNvPicPr>
            <a:picLocks noGrp="1"/>
          </p:cNvPicPr>
          <p:nvPr>
            <p:ph sz="quarter" idx="1"/>
          </p:nvPr>
        </p:nvPicPr>
        <p:blipFill>
          <a:blip r:embed="rId3" cstate="print"/>
          <a:srcRect/>
          <a:stretch>
            <a:fillRect/>
          </a:stretch>
        </p:blipFill>
        <p:spPr bwMode="auto">
          <a:xfrm>
            <a:off x="827584" y="1700808"/>
            <a:ext cx="7776864" cy="46805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Greywacke</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707904" y="2924944"/>
            <a:ext cx="1728192" cy="288032"/>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G4 PSV=53</a:t>
            </a:r>
            <a:endParaRPr lang="en-US"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Project Objectives</a:t>
            </a:r>
            <a:endParaRPr lang="en-NZ" dirty="0"/>
          </a:p>
        </p:txBody>
      </p:sp>
      <p:sp>
        <p:nvSpPr>
          <p:cNvPr id="4" name="Slide Number Placeholder 3"/>
          <p:cNvSpPr>
            <a:spLocks noGrp="1"/>
          </p:cNvSpPr>
          <p:nvPr>
            <p:ph type="sldNum" sz="quarter" idx="12"/>
          </p:nvPr>
        </p:nvSpPr>
        <p:spPr/>
        <p:txBody>
          <a:bodyPr>
            <a:normAutofit fontScale="85000" lnSpcReduction="20000"/>
          </a:bodyPr>
          <a:lstStyle/>
          <a:p>
            <a:fld id="{23665A45-9C33-4F0D-9C9A-00E30FAC23DE}" type="slidenum">
              <a:rPr lang="en-NZ" smtClean="0"/>
              <a:pPr/>
              <a:t>6</a:t>
            </a:fld>
            <a:endParaRPr lang="en-NZ"/>
          </a:p>
        </p:txBody>
      </p:sp>
      <p:sp>
        <p:nvSpPr>
          <p:cNvPr id="3" name="Content Placeholder 2"/>
          <p:cNvSpPr>
            <a:spLocks noGrp="1"/>
          </p:cNvSpPr>
          <p:nvPr>
            <p:ph sz="quarter" idx="1"/>
          </p:nvPr>
        </p:nvSpPr>
        <p:spPr>
          <a:xfrm>
            <a:off x="539552" y="1528192"/>
            <a:ext cx="7848872" cy="3412976"/>
          </a:xfrm>
        </p:spPr>
        <p:txBody>
          <a:bodyPr>
            <a:noAutofit/>
          </a:bodyPr>
          <a:lstStyle/>
          <a:p>
            <a:pPr lvl="0"/>
            <a:r>
              <a:rPr lang="en-NZ" sz="2400" dirty="0" smtClean="0"/>
              <a:t>Correlating the laboratory and measured field skid resistance performance of the G4 Auckland greywacke aggregate </a:t>
            </a:r>
          </a:p>
          <a:p>
            <a:pPr lvl="0"/>
            <a:endParaRPr lang="en-US" sz="2400" dirty="0" smtClean="0"/>
          </a:p>
          <a:p>
            <a:r>
              <a:rPr lang="en-NZ" sz="2400" dirty="0" smtClean="0"/>
              <a:t>Comparing the field performance between the G4 Auckland Greywacke and a greywacke aggregate (G1) from another quarry in Northland of New Zealand (NZ).</a:t>
            </a:r>
            <a:endParaRPr lang="en-US" sz="2400" dirty="0" smtClean="0"/>
          </a:p>
          <a:p>
            <a:pPr lvl="0"/>
            <a:endParaRPr lang="en-US" sz="2400" dirty="0" smtClean="0"/>
          </a:p>
          <a:p>
            <a:r>
              <a:rPr lang="en-NZ" sz="2400" dirty="0" smtClean="0"/>
              <a:t>Investigating a skid resistance related crash model for the G4 Auckland greywacke </a:t>
            </a:r>
          </a:p>
          <a:p>
            <a:pPr algn="just"/>
            <a:endParaRPr lang="en-NZ" sz="2400" dirty="0" smtClean="0"/>
          </a:p>
          <a:p>
            <a:endParaRPr lang="en-NZ"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Methodology</a:t>
            </a:r>
            <a:endParaRPr lang="en-NZ" dirty="0"/>
          </a:p>
        </p:txBody>
      </p:sp>
      <p:grpSp>
        <p:nvGrpSpPr>
          <p:cNvPr id="4" name="Content Placeholder 3"/>
          <p:cNvGrpSpPr>
            <a:grpSpLocks noGrp="1"/>
          </p:cNvGrpSpPr>
          <p:nvPr/>
        </p:nvGrpSpPr>
        <p:grpSpPr>
          <a:xfrm>
            <a:off x="612775" y="1600200"/>
            <a:ext cx="8153400" cy="4925144"/>
            <a:chOff x="1080171" y="12709624"/>
            <a:chExt cx="6364188" cy="7548076"/>
          </a:xfrm>
        </p:grpSpPr>
        <p:sp>
          <p:nvSpPr>
            <p:cNvPr id="5" name="Rectangle 88"/>
            <p:cNvSpPr>
              <a:spLocks noChangeArrowheads="1"/>
            </p:cNvSpPr>
            <p:nvPr/>
          </p:nvSpPr>
          <p:spPr bwMode="auto">
            <a:xfrm>
              <a:off x="2160291" y="12709624"/>
              <a:ext cx="4176464" cy="1008112"/>
            </a:xfrm>
            <a:prstGeom prst="rect">
              <a:avLst/>
            </a:prstGeom>
            <a:ln w="28575" cap="flat">
              <a:round/>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Select roads constructed using G4</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 Auckland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greywacke aggregates from RAMM database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87"/>
            <p:cNvSpPr>
              <a:spLocks noChangeArrowheads="1"/>
            </p:cNvSpPr>
            <p:nvPr/>
          </p:nvSpPr>
          <p:spPr bwMode="auto">
            <a:xfrm>
              <a:off x="1515146" y="14238112"/>
              <a:ext cx="2581275" cy="104242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Calibri" pitchFamily="34" charset="0"/>
                  <a:cs typeface="Arial" pitchFamily="34" charset="0"/>
                </a:rPr>
                <a:t>Measure the skid resistance by using Grip Tester</a:t>
              </a:r>
              <a:endParaRPr kumimoji="0" lang="en-US" b="0" i="0" u="none" strike="noStrike" cap="none" normalizeH="0" baseline="0" dirty="0" smtClean="0">
                <a:ln>
                  <a:noFill/>
                </a:ln>
                <a:effectLst/>
                <a:latin typeface="Arial" pitchFamily="34" charset="0"/>
                <a:cs typeface="Arial" pitchFamily="34" charset="0"/>
              </a:endParaRPr>
            </a:p>
          </p:txBody>
        </p:sp>
        <p:sp>
          <p:nvSpPr>
            <p:cNvPr id="7" name="Rectangle 86"/>
            <p:cNvSpPr>
              <a:spLocks noChangeArrowheads="1"/>
            </p:cNvSpPr>
            <p:nvPr/>
          </p:nvSpPr>
          <p:spPr bwMode="auto">
            <a:xfrm>
              <a:off x="4388521" y="14241623"/>
              <a:ext cx="2581275" cy="104242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Calibri" pitchFamily="34" charset="0"/>
                  <a:cs typeface="Arial" pitchFamily="34" charset="0"/>
                </a:rPr>
                <a:t>Visually assess the </a:t>
              </a:r>
              <a:r>
                <a:rPr kumimoji="0" lang="en-US" b="0" i="0" u="none" strike="noStrike" cap="none" normalizeH="0" baseline="0" dirty="0" err="1" smtClean="0">
                  <a:ln>
                    <a:noFill/>
                  </a:ln>
                  <a:effectLst/>
                  <a:latin typeface="Arial" pitchFamily="34" charset="0"/>
                  <a:ea typeface="Calibri" pitchFamily="34" charset="0"/>
                  <a:cs typeface="Arial" pitchFamily="34" charset="0"/>
                </a:rPr>
                <a:t>macrotexture</a:t>
              </a:r>
              <a:endParaRPr kumimoji="0" lang="en-US" b="0" i="0" u="none" strike="noStrike" cap="none" normalizeH="0" baseline="0" dirty="0" smtClean="0">
                <a:ln>
                  <a:noFill/>
                </a:ln>
                <a:effectLst/>
                <a:latin typeface="Arial" pitchFamily="34" charset="0"/>
                <a:cs typeface="Arial" pitchFamily="34" charset="0"/>
              </a:endParaRPr>
            </a:p>
          </p:txBody>
        </p:sp>
        <p:sp>
          <p:nvSpPr>
            <p:cNvPr id="8" name="AutoShape 85"/>
            <p:cNvSpPr>
              <a:spLocks noChangeShapeType="1"/>
            </p:cNvSpPr>
            <p:nvPr/>
          </p:nvSpPr>
          <p:spPr bwMode="auto">
            <a:xfrm>
              <a:off x="4244059" y="13719886"/>
              <a:ext cx="0" cy="198306"/>
            </a:xfrm>
            <a:prstGeom prst="straightConnector1">
              <a:avLst/>
            </a:prstGeom>
            <a:noFill/>
            <a:ln w="22225">
              <a:solidFill>
                <a:srgbClr val="000000"/>
              </a:solidFill>
              <a:round/>
              <a:headEnd w="lg" len="med"/>
              <a:tailEnd type="none" w="lg" len="med"/>
            </a:ln>
          </p:spPr>
          <p:txBody>
            <a:bodyPr vert="horz" wrap="square" lIns="91440" tIns="45720" rIns="91440" bIns="45720" numCol="1" anchor="t" anchorCtr="0" compatLnSpc="1">
              <a:prstTxWarp prst="textNoShape">
                <a:avLst/>
              </a:prstTxWarp>
            </a:bodyPr>
            <a:lstStyle/>
            <a:p>
              <a:endParaRPr lang="en-NZ"/>
            </a:p>
          </p:txBody>
        </p:sp>
        <p:sp>
          <p:nvSpPr>
            <p:cNvPr id="9" name="AutoShape 84"/>
            <p:cNvSpPr>
              <a:spLocks noChangeShapeType="1"/>
            </p:cNvSpPr>
            <p:nvPr/>
          </p:nvSpPr>
          <p:spPr bwMode="auto">
            <a:xfrm flipH="1">
              <a:off x="2808959" y="13918192"/>
              <a:ext cx="2880000" cy="0"/>
            </a:xfrm>
            <a:prstGeom prst="straightConnector1">
              <a:avLst/>
            </a:prstGeom>
            <a:noFill/>
            <a:ln w="22225">
              <a:solidFill>
                <a:srgbClr val="000000"/>
              </a:solidFill>
              <a:round/>
              <a:headEnd w="lg" len="med"/>
              <a:tailEnd type="none" w="lg" len="med"/>
            </a:ln>
          </p:spPr>
          <p:txBody>
            <a:bodyPr vert="horz" wrap="square" lIns="91440" tIns="45720" rIns="91440" bIns="45720" numCol="1" anchor="t" anchorCtr="0" compatLnSpc="1">
              <a:prstTxWarp prst="textNoShape">
                <a:avLst/>
              </a:prstTxWarp>
            </a:bodyPr>
            <a:lstStyle/>
            <a:p>
              <a:endParaRPr lang="en-NZ"/>
            </a:p>
          </p:txBody>
        </p:sp>
        <p:sp>
          <p:nvSpPr>
            <p:cNvPr id="10" name="AutoShape 83"/>
            <p:cNvSpPr>
              <a:spLocks noChangeShapeType="1"/>
            </p:cNvSpPr>
            <p:nvPr/>
          </p:nvSpPr>
          <p:spPr bwMode="auto">
            <a:xfrm>
              <a:off x="2808959" y="13918192"/>
              <a:ext cx="0" cy="303600"/>
            </a:xfrm>
            <a:prstGeom prst="straightConnector1">
              <a:avLst/>
            </a:prstGeom>
            <a:noFill/>
            <a:ln w="22225">
              <a:solidFill>
                <a:srgbClr val="000000"/>
              </a:solidFill>
              <a:round/>
              <a:headEnd w="lg" len="med"/>
              <a:tailEnd type="triangle" w="lg" len="med"/>
            </a:ln>
          </p:spPr>
          <p:txBody>
            <a:bodyPr vert="horz" wrap="square" lIns="91440" tIns="45720" rIns="91440" bIns="45720" numCol="1" anchor="t" anchorCtr="0" compatLnSpc="1">
              <a:prstTxWarp prst="textNoShape">
                <a:avLst/>
              </a:prstTxWarp>
            </a:bodyPr>
            <a:lstStyle/>
            <a:p>
              <a:endParaRPr lang="en-NZ"/>
            </a:p>
          </p:txBody>
        </p:sp>
        <p:sp>
          <p:nvSpPr>
            <p:cNvPr id="11" name="AutoShape 81"/>
            <p:cNvSpPr>
              <a:spLocks noChangeShapeType="1"/>
            </p:cNvSpPr>
            <p:nvPr/>
          </p:nvSpPr>
          <p:spPr bwMode="auto">
            <a:xfrm>
              <a:off x="5694149" y="13908110"/>
              <a:ext cx="0" cy="324000"/>
            </a:xfrm>
            <a:prstGeom prst="straightConnector1">
              <a:avLst/>
            </a:prstGeom>
            <a:noFill/>
            <a:ln w="22225">
              <a:solidFill>
                <a:srgbClr val="000000"/>
              </a:solidFill>
              <a:round/>
              <a:headEnd w="lg" len="med"/>
              <a:tailEnd type="triangle" w="lg" len="med"/>
            </a:ln>
          </p:spPr>
          <p:txBody>
            <a:bodyPr vert="horz" wrap="square" lIns="91440" tIns="45720" rIns="91440" bIns="45720" numCol="1" anchor="t" anchorCtr="0" compatLnSpc="1">
              <a:prstTxWarp prst="textNoShape">
                <a:avLst/>
              </a:prstTxWarp>
            </a:bodyPr>
            <a:lstStyle/>
            <a:p>
              <a:endParaRPr lang="en-NZ"/>
            </a:p>
          </p:txBody>
        </p:sp>
        <p:sp>
          <p:nvSpPr>
            <p:cNvPr id="12" name="AutoShape 80"/>
            <p:cNvSpPr>
              <a:spLocks noChangeShapeType="1"/>
            </p:cNvSpPr>
            <p:nvPr/>
          </p:nvSpPr>
          <p:spPr bwMode="auto">
            <a:xfrm flipV="1">
              <a:off x="4250409" y="15601683"/>
              <a:ext cx="0" cy="358169"/>
            </a:xfrm>
            <a:prstGeom prst="straightConnector1">
              <a:avLst/>
            </a:prstGeom>
            <a:noFill/>
            <a:ln w="22225">
              <a:solidFill>
                <a:srgbClr val="000000"/>
              </a:solidFill>
              <a:round/>
              <a:headEnd type="triangle" w="lg" len="med"/>
              <a:tailEnd w="lg" len="med"/>
            </a:ln>
          </p:spPr>
          <p:txBody>
            <a:bodyPr vert="horz" wrap="square" lIns="91440" tIns="45720" rIns="91440" bIns="45720" numCol="1" anchor="t" anchorCtr="0" compatLnSpc="1">
              <a:prstTxWarp prst="textNoShape">
                <a:avLst/>
              </a:prstTxWarp>
            </a:bodyPr>
            <a:lstStyle/>
            <a:p>
              <a:endParaRPr lang="en-NZ"/>
            </a:p>
          </p:txBody>
        </p:sp>
        <p:sp>
          <p:nvSpPr>
            <p:cNvPr id="13" name="AutoShape 78"/>
            <p:cNvSpPr>
              <a:spLocks noChangeShapeType="1"/>
            </p:cNvSpPr>
            <p:nvPr/>
          </p:nvSpPr>
          <p:spPr bwMode="auto">
            <a:xfrm flipV="1">
              <a:off x="2837534" y="15285799"/>
              <a:ext cx="0" cy="303600"/>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4" name="AutoShape 77"/>
            <p:cNvSpPr>
              <a:spLocks noChangeShapeType="1"/>
            </p:cNvSpPr>
            <p:nvPr/>
          </p:nvSpPr>
          <p:spPr bwMode="auto">
            <a:xfrm flipH="1">
              <a:off x="2827839" y="15596419"/>
              <a:ext cx="2862000" cy="0"/>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5" name="Rectangle 75"/>
            <p:cNvSpPr>
              <a:spLocks noChangeArrowheads="1"/>
            </p:cNvSpPr>
            <p:nvPr/>
          </p:nvSpPr>
          <p:spPr bwMode="auto">
            <a:xfrm>
              <a:off x="2664347" y="15953795"/>
              <a:ext cx="3168352" cy="55178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b="0" i="0" u="none" strike="noStrike" cap="none" normalizeH="0" baseline="0" dirty="0" smtClean="0">
                  <a:ln>
                    <a:noFill/>
                  </a:ln>
                  <a:effectLst/>
                  <a:latin typeface="Arial" pitchFamily="34" charset="0"/>
                  <a:ea typeface="Calibri" pitchFamily="34" charset="0"/>
                  <a:cs typeface="Arial" pitchFamily="34" charset="0"/>
                </a:rPr>
                <a:t>Analyse</a:t>
              </a:r>
              <a:r>
                <a:rPr kumimoji="0" lang="en-US" b="0" i="0" u="none" strike="noStrike" cap="none" normalizeH="0" baseline="0" dirty="0" smtClean="0">
                  <a:ln>
                    <a:noFill/>
                  </a:ln>
                  <a:effectLst/>
                  <a:latin typeface="Arial" pitchFamily="34" charset="0"/>
                  <a:ea typeface="Calibri" pitchFamily="34" charset="0"/>
                  <a:cs typeface="Arial" pitchFamily="34" charset="0"/>
                </a:rPr>
                <a:t> the in-field results</a:t>
              </a:r>
              <a:endParaRPr kumimoji="0" lang="en-US" b="0" i="0" u="none" strike="noStrike" cap="none" normalizeH="0" baseline="0" dirty="0" smtClean="0">
                <a:ln>
                  <a:noFill/>
                </a:ln>
                <a:effectLst/>
                <a:latin typeface="Arial" pitchFamily="34" charset="0"/>
                <a:cs typeface="Arial" pitchFamily="34" charset="0"/>
              </a:endParaRPr>
            </a:p>
          </p:txBody>
        </p:sp>
        <p:sp>
          <p:nvSpPr>
            <p:cNvPr id="16" name="AutoShape 73"/>
            <p:cNvSpPr>
              <a:spLocks noChangeShapeType="1"/>
            </p:cNvSpPr>
            <p:nvPr/>
          </p:nvSpPr>
          <p:spPr bwMode="auto">
            <a:xfrm flipH="1">
              <a:off x="2079354" y="16783704"/>
              <a:ext cx="2160000" cy="0"/>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7" name="AutoShape 72"/>
            <p:cNvSpPr>
              <a:spLocks noChangeShapeType="1"/>
            </p:cNvSpPr>
            <p:nvPr/>
          </p:nvSpPr>
          <p:spPr bwMode="auto">
            <a:xfrm>
              <a:off x="2079354" y="16798512"/>
              <a:ext cx="0" cy="303600"/>
            </a:xfrm>
            <a:prstGeom prst="straightConnector1">
              <a:avLst/>
            </a:prstGeom>
            <a:noFill/>
            <a:ln w="22225">
              <a:solidFill>
                <a:srgbClr val="000000"/>
              </a:solidFill>
              <a:round/>
              <a:headEnd w="lg" len="med"/>
              <a:tailEnd type="triangle" w="lg" len="med"/>
            </a:ln>
          </p:spPr>
          <p:txBody>
            <a:bodyPr vert="horz" wrap="square" lIns="91440" tIns="45720" rIns="91440" bIns="45720" numCol="1" anchor="t" anchorCtr="0" compatLnSpc="1">
              <a:prstTxWarp prst="textNoShape">
                <a:avLst/>
              </a:prstTxWarp>
            </a:bodyPr>
            <a:lstStyle/>
            <a:p>
              <a:endParaRPr lang="en-NZ"/>
            </a:p>
          </p:txBody>
        </p:sp>
        <p:sp>
          <p:nvSpPr>
            <p:cNvPr id="18" name="AutoShape 71"/>
            <p:cNvSpPr>
              <a:spLocks noChangeShapeType="1"/>
            </p:cNvSpPr>
            <p:nvPr/>
          </p:nvSpPr>
          <p:spPr bwMode="auto">
            <a:xfrm flipH="1">
              <a:off x="4239594" y="16783704"/>
              <a:ext cx="2160000" cy="0"/>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9" name="AutoShape 69"/>
            <p:cNvSpPr>
              <a:spLocks noChangeShapeType="1"/>
            </p:cNvSpPr>
            <p:nvPr/>
          </p:nvSpPr>
          <p:spPr bwMode="auto">
            <a:xfrm>
              <a:off x="4239594" y="16798509"/>
              <a:ext cx="0" cy="303602"/>
            </a:xfrm>
            <a:prstGeom prst="straightConnector1">
              <a:avLst/>
            </a:prstGeom>
            <a:noFill/>
            <a:ln w="22225">
              <a:solidFill>
                <a:srgbClr val="000000"/>
              </a:solidFill>
              <a:round/>
              <a:headEnd w="lg" len="med"/>
              <a:tailEnd type="triangle" w="lg" len="med"/>
            </a:ln>
          </p:spPr>
          <p:txBody>
            <a:bodyPr vert="horz" wrap="square" lIns="91440" tIns="45720" rIns="91440" bIns="45720" numCol="1" anchor="t" anchorCtr="0" compatLnSpc="1">
              <a:prstTxWarp prst="textNoShape">
                <a:avLst/>
              </a:prstTxWarp>
            </a:bodyPr>
            <a:lstStyle/>
            <a:p>
              <a:endParaRPr lang="en-NZ"/>
            </a:p>
          </p:txBody>
        </p:sp>
        <p:sp>
          <p:nvSpPr>
            <p:cNvPr id="20" name="Rectangle 68"/>
            <p:cNvSpPr>
              <a:spLocks noChangeArrowheads="1"/>
            </p:cNvSpPr>
            <p:nvPr/>
          </p:nvSpPr>
          <p:spPr bwMode="auto">
            <a:xfrm>
              <a:off x="1080171" y="17128714"/>
              <a:ext cx="2052638" cy="2107266"/>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ct val="0"/>
                </a:spcAft>
              </a:pPr>
              <a:endParaRPr lang="en-US" sz="600" dirty="0" smtClean="0">
                <a:latin typeface="Arial" pitchFamily="34" charset="0"/>
                <a:ea typeface="Calibri" pitchFamily="34" charset="0"/>
                <a:cs typeface="Arial" pitchFamily="34" charset="0"/>
              </a:endParaRPr>
            </a:p>
            <a:p>
              <a:pPr lvl="0" algn="ctr" defTabSz="914400" eaLnBrk="0" fontAlgn="base" hangingPunct="0">
                <a:spcBef>
                  <a:spcPct val="0"/>
                </a:spcBef>
                <a:spcAft>
                  <a:spcPct val="0"/>
                </a:spcAft>
              </a:pPr>
              <a:r>
                <a:rPr lang="en-US" dirty="0" smtClean="0">
                  <a:latin typeface="Arial" pitchFamily="34" charset="0"/>
                  <a:ea typeface="Calibri" pitchFamily="34" charset="0"/>
                  <a:cs typeface="Arial" pitchFamily="34" charset="0"/>
                </a:rPr>
                <a:t>Compare the</a:t>
              </a:r>
            </a:p>
            <a:p>
              <a:pPr lvl="0" algn="ctr" defTabSz="914400" eaLnBrk="0" fontAlgn="base" hangingPunct="0">
                <a:spcBef>
                  <a:spcPct val="0"/>
                </a:spcBef>
                <a:spcAft>
                  <a:spcPct val="0"/>
                </a:spcAft>
              </a:pPr>
              <a:r>
                <a:rPr lang="en-US" dirty="0" smtClean="0">
                  <a:latin typeface="Arial" pitchFamily="34" charset="0"/>
                  <a:ea typeface="Calibri" pitchFamily="34" charset="0"/>
                  <a:cs typeface="Arial" pitchFamily="34" charset="0"/>
                </a:rPr>
                <a:t>field and laboratory test results for G4 greywacke aggregate</a:t>
              </a:r>
              <a:endParaRPr kumimoji="0" lang="en-US" b="0" i="0" u="none" strike="noStrike" cap="none" normalizeH="0" baseline="0" dirty="0" smtClean="0">
                <a:ln>
                  <a:noFill/>
                </a:ln>
                <a:effectLst/>
                <a:latin typeface="Arial" pitchFamily="34" charset="0"/>
                <a:cs typeface="Arial" pitchFamily="34" charset="0"/>
              </a:endParaRPr>
            </a:p>
          </p:txBody>
        </p:sp>
        <p:sp>
          <p:nvSpPr>
            <p:cNvPr id="21" name="Rectangle 67"/>
            <p:cNvSpPr>
              <a:spLocks noChangeArrowheads="1"/>
            </p:cNvSpPr>
            <p:nvPr/>
          </p:nvSpPr>
          <p:spPr bwMode="auto">
            <a:xfrm>
              <a:off x="3231482" y="17128714"/>
              <a:ext cx="2052638" cy="2107266"/>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endParaRPr lang="en-US" sz="500" dirty="0" smtClean="0">
                <a:latin typeface="Arial" pitchFamily="34" charset="0"/>
                <a:ea typeface="Calibri" pitchFamily="34" charset="0"/>
                <a:cs typeface="Arial" pitchFamily="34" charset="0"/>
              </a:endParaRPr>
            </a:p>
            <a:p>
              <a:pPr algn="ctr" defTabSz="914400" fontAlgn="base">
                <a:spcBef>
                  <a:spcPct val="0"/>
                </a:spcBef>
                <a:spcAft>
                  <a:spcPct val="0"/>
                </a:spcAft>
              </a:pPr>
              <a:r>
                <a:rPr lang="en-US" dirty="0" smtClean="0">
                  <a:latin typeface="Arial" pitchFamily="34" charset="0"/>
                  <a:ea typeface="Calibri" pitchFamily="34" charset="0"/>
                  <a:cs typeface="Arial" pitchFamily="34" charset="0"/>
                </a:rPr>
                <a:t>Compare the performance of G4 and G1 greywacke aggregates</a:t>
              </a:r>
              <a:endParaRPr lang="en-US"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
          <p:nvSpPr>
            <p:cNvPr id="22" name="Rectangle 66"/>
            <p:cNvSpPr>
              <a:spLocks noChangeArrowheads="1"/>
            </p:cNvSpPr>
            <p:nvPr/>
          </p:nvSpPr>
          <p:spPr bwMode="auto">
            <a:xfrm>
              <a:off x="5391722" y="17128715"/>
              <a:ext cx="2052637" cy="2107266"/>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900" dirty="0" smtClean="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Calibri" pitchFamily="34" charset="0"/>
                  <a:cs typeface="Arial" pitchFamily="34" charset="0"/>
                </a:rPr>
                <a:t>Relate the G4 greywacke aggregate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Calibri" pitchFamily="34" charset="0"/>
                  <a:cs typeface="Arial" pitchFamily="34" charset="0"/>
                </a:rPr>
                <a:t>field results with crash numbers</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Arial" pitchFamily="34" charset="0"/>
                <a:cs typeface="Arial" pitchFamily="34" charset="0"/>
              </a:endParaRPr>
            </a:p>
          </p:txBody>
        </p:sp>
        <p:sp>
          <p:nvSpPr>
            <p:cNvPr id="23" name="AutoShape 85"/>
            <p:cNvSpPr>
              <a:spLocks noChangeShapeType="1"/>
            </p:cNvSpPr>
            <p:nvPr/>
          </p:nvSpPr>
          <p:spPr bwMode="auto">
            <a:xfrm>
              <a:off x="4239594" y="16551004"/>
              <a:ext cx="0" cy="396000"/>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4" name="AutoShape 69"/>
            <p:cNvSpPr>
              <a:spLocks noChangeShapeType="1"/>
            </p:cNvSpPr>
            <p:nvPr/>
          </p:nvSpPr>
          <p:spPr bwMode="auto">
            <a:xfrm>
              <a:off x="6399834" y="16798510"/>
              <a:ext cx="0" cy="303601"/>
            </a:xfrm>
            <a:prstGeom prst="straightConnector1">
              <a:avLst/>
            </a:prstGeom>
            <a:noFill/>
            <a:ln w="22225">
              <a:solidFill>
                <a:srgbClr val="000000"/>
              </a:solidFill>
              <a:round/>
              <a:headEnd w="lg" len="med"/>
              <a:tailEnd type="triangle" w="lg" len="med"/>
            </a:ln>
          </p:spPr>
          <p:txBody>
            <a:bodyPr vert="horz" wrap="square" lIns="91440" tIns="45720" rIns="91440" bIns="45720" numCol="1" anchor="t" anchorCtr="0" compatLnSpc="1">
              <a:prstTxWarp prst="textNoShape">
                <a:avLst/>
              </a:prstTxWarp>
            </a:bodyPr>
            <a:lstStyle/>
            <a:p>
              <a:endParaRPr lang="en-NZ"/>
            </a:p>
          </p:txBody>
        </p:sp>
        <p:sp>
          <p:nvSpPr>
            <p:cNvPr id="25" name="AutoShape 73"/>
            <p:cNvSpPr>
              <a:spLocks noChangeShapeType="1"/>
            </p:cNvSpPr>
            <p:nvPr/>
          </p:nvSpPr>
          <p:spPr bwMode="auto">
            <a:xfrm rot="10800000" flipH="1">
              <a:off x="2115594" y="19475791"/>
              <a:ext cx="2124000" cy="0"/>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6" name="AutoShape 72"/>
            <p:cNvSpPr>
              <a:spLocks noChangeShapeType="1"/>
            </p:cNvSpPr>
            <p:nvPr/>
          </p:nvSpPr>
          <p:spPr bwMode="auto">
            <a:xfrm>
              <a:off x="2110459" y="19264516"/>
              <a:ext cx="0" cy="220689"/>
            </a:xfrm>
            <a:prstGeom prst="straightConnector1">
              <a:avLst/>
            </a:prstGeom>
            <a:noFill/>
            <a:ln w="22225">
              <a:solidFill>
                <a:srgbClr val="000000"/>
              </a:solidFill>
              <a:round/>
              <a:headEnd/>
              <a:tailEnd type="none" w="med" len="med"/>
            </a:ln>
          </p:spPr>
          <p:txBody>
            <a:bodyPr vert="horz" wrap="square" lIns="91440" tIns="45720" rIns="91440" bIns="45720" numCol="1" anchor="t" anchorCtr="0" compatLnSpc="1">
              <a:prstTxWarp prst="textNoShape">
                <a:avLst/>
              </a:prstTxWarp>
            </a:bodyPr>
            <a:lstStyle/>
            <a:p>
              <a:endParaRPr lang="en-NZ"/>
            </a:p>
          </p:txBody>
        </p:sp>
        <p:sp>
          <p:nvSpPr>
            <p:cNvPr id="27" name="AutoShape 71"/>
            <p:cNvSpPr>
              <a:spLocks noChangeShapeType="1"/>
            </p:cNvSpPr>
            <p:nvPr/>
          </p:nvSpPr>
          <p:spPr bwMode="auto">
            <a:xfrm rot="10800000" flipH="1">
              <a:off x="4210794" y="19475791"/>
              <a:ext cx="2268000" cy="0"/>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8" name="AutoShape 69"/>
            <p:cNvSpPr>
              <a:spLocks noChangeShapeType="1"/>
            </p:cNvSpPr>
            <p:nvPr/>
          </p:nvSpPr>
          <p:spPr bwMode="auto">
            <a:xfrm>
              <a:off x="4239594" y="19213085"/>
              <a:ext cx="0" cy="252000"/>
            </a:xfrm>
            <a:prstGeom prst="straightConnector1">
              <a:avLst/>
            </a:prstGeom>
            <a:noFill/>
            <a:ln w="22225">
              <a:solidFill>
                <a:srgbClr val="000000"/>
              </a:solidFill>
              <a:round/>
              <a:headEnd/>
              <a:tailEnd type="none" w="med" len="med"/>
            </a:ln>
          </p:spPr>
          <p:txBody>
            <a:bodyPr vert="horz" wrap="square" lIns="91440" tIns="45720" rIns="91440" bIns="45720" numCol="1" anchor="t" anchorCtr="0" compatLnSpc="1">
              <a:prstTxWarp prst="textNoShape">
                <a:avLst/>
              </a:prstTxWarp>
            </a:bodyPr>
            <a:lstStyle/>
            <a:p>
              <a:endParaRPr lang="en-NZ"/>
            </a:p>
          </p:txBody>
        </p:sp>
        <p:sp>
          <p:nvSpPr>
            <p:cNvPr id="29" name="AutoShape 69"/>
            <p:cNvSpPr>
              <a:spLocks noChangeShapeType="1"/>
            </p:cNvSpPr>
            <p:nvPr/>
          </p:nvSpPr>
          <p:spPr bwMode="auto">
            <a:xfrm>
              <a:off x="6471842" y="19264516"/>
              <a:ext cx="0" cy="220689"/>
            </a:xfrm>
            <a:prstGeom prst="straightConnector1">
              <a:avLst/>
            </a:prstGeom>
            <a:noFill/>
            <a:ln w="22225">
              <a:solidFill>
                <a:srgbClr val="000000"/>
              </a:solidFill>
              <a:round/>
              <a:headEnd/>
              <a:tailEnd type="none" w="med" len="med"/>
            </a:ln>
          </p:spPr>
          <p:txBody>
            <a:bodyPr vert="horz" wrap="square" lIns="91440" tIns="45720" rIns="91440" bIns="45720" numCol="1" anchor="t" anchorCtr="0" compatLnSpc="1">
              <a:prstTxWarp prst="textNoShape">
                <a:avLst/>
              </a:prstTxWarp>
            </a:bodyPr>
            <a:lstStyle/>
            <a:p>
              <a:endParaRPr lang="en-NZ"/>
            </a:p>
          </p:txBody>
        </p:sp>
        <p:sp>
          <p:nvSpPr>
            <p:cNvPr id="30" name="AutoShape 85"/>
            <p:cNvSpPr>
              <a:spLocks noChangeShapeType="1"/>
            </p:cNvSpPr>
            <p:nvPr/>
          </p:nvSpPr>
          <p:spPr bwMode="auto">
            <a:xfrm>
              <a:off x="4239594" y="19461680"/>
              <a:ext cx="0" cy="302454"/>
            </a:xfrm>
            <a:prstGeom prst="straightConnector1">
              <a:avLst/>
            </a:prstGeom>
            <a:noFill/>
            <a:ln w="22225">
              <a:solidFill>
                <a:srgbClr val="000000"/>
              </a:solidFill>
              <a:round/>
              <a:headEnd w="lg" len="med"/>
              <a:tailEnd type="triangle" w="lg" len="med"/>
            </a:ln>
          </p:spPr>
          <p:txBody>
            <a:bodyPr vert="horz" wrap="square" lIns="91440" tIns="45720" rIns="91440" bIns="45720" numCol="1" anchor="t" anchorCtr="0" compatLnSpc="1">
              <a:prstTxWarp prst="textNoShape">
                <a:avLst/>
              </a:prstTxWarp>
            </a:bodyPr>
            <a:lstStyle/>
            <a:p>
              <a:endParaRPr lang="en-NZ" dirty="0"/>
            </a:p>
          </p:txBody>
        </p:sp>
        <p:sp>
          <p:nvSpPr>
            <p:cNvPr id="31" name="Rectangle 88"/>
            <p:cNvSpPr>
              <a:spLocks noChangeArrowheads="1"/>
            </p:cNvSpPr>
            <p:nvPr/>
          </p:nvSpPr>
          <p:spPr bwMode="auto">
            <a:xfrm>
              <a:off x="2583410" y="19780088"/>
              <a:ext cx="3312369" cy="477612"/>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Calibri" pitchFamily="34" charset="0"/>
                  <a:cs typeface="Arial" pitchFamily="34" charset="0"/>
                </a:rPr>
                <a:t>Conclusions and Findings</a:t>
              </a:r>
              <a:endParaRPr kumimoji="0" lang="en-US" b="0" i="0" u="none" strike="noStrike" cap="none" normalizeH="0" baseline="0" dirty="0" smtClean="0">
                <a:ln>
                  <a:noFill/>
                </a:ln>
                <a:effectLst/>
                <a:latin typeface="Arial" pitchFamily="34" charset="0"/>
                <a:cs typeface="Arial" pitchFamily="34" charset="0"/>
              </a:endParaRPr>
            </a:p>
          </p:txBody>
        </p:sp>
        <p:sp>
          <p:nvSpPr>
            <p:cNvPr id="32" name="AutoShape 78"/>
            <p:cNvSpPr>
              <a:spLocks noChangeShapeType="1"/>
            </p:cNvSpPr>
            <p:nvPr/>
          </p:nvSpPr>
          <p:spPr bwMode="auto">
            <a:xfrm flipV="1">
              <a:off x="5679754" y="15283201"/>
              <a:ext cx="0" cy="303600"/>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5" name="Slide Number Placeholder 4"/>
          <p:cNvSpPr>
            <a:spLocks noGrp="1"/>
          </p:cNvSpPr>
          <p:nvPr>
            <p:ph type="sldNum" sz="quarter" idx="12"/>
          </p:nvPr>
        </p:nvSpPr>
        <p:spPr/>
        <p:txBody>
          <a:bodyPr>
            <a:normAutofit fontScale="85000" lnSpcReduction="20000"/>
          </a:bodyPr>
          <a:lstStyle/>
          <a:p>
            <a:fld id="{23665A45-9C33-4F0D-9C9A-00E30FAC23DE}" type="slidenum">
              <a:rPr lang="en-NZ" smtClean="0"/>
              <a:pPr/>
              <a:t>8</a:t>
            </a:fld>
            <a:endParaRPr lang="en-NZ"/>
          </a:p>
        </p:txBody>
      </p:sp>
      <p:sp>
        <p:nvSpPr>
          <p:cNvPr id="3" name="Content Placeholder 2"/>
          <p:cNvSpPr>
            <a:spLocks noGrp="1"/>
          </p:cNvSpPr>
          <p:nvPr>
            <p:ph sz="quarter" idx="1"/>
          </p:nvPr>
        </p:nvSpPr>
        <p:spPr/>
        <p:txBody>
          <a:bodyPr/>
          <a:lstStyle/>
          <a:p>
            <a:endParaRPr lang="en-NZ"/>
          </a:p>
        </p:txBody>
      </p:sp>
      <p:pic>
        <p:nvPicPr>
          <p:cNvPr id="5122" name="Picture 2"/>
          <p:cNvPicPr>
            <a:picLocks noChangeAspect="1" noChangeArrowheads="1"/>
          </p:cNvPicPr>
          <p:nvPr/>
        </p:nvPicPr>
        <p:blipFill>
          <a:blip r:embed="rId3" cstate="print"/>
          <a:srcRect/>
          <a:stretch>
            <a:fillRect/>
          </a:stretch>
        </p:blipFill>
        <p:spPr bwMode="auto">
          <a:xfrm>
            <a:off x="0" y="1"/>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Skid Testing Procedures</a:t>
            </a:r>
            <a:endParaRPr lang="en-NZ" dirty="0"/>
          </a:p>
        </p:txBody>
      </p:sp>
      <p:sp>
        <p:nvSpPr>
          <p:cNvPr id="4" name="Content Placeholder 3"/>
          <p:cNvSpPr>
            <a:spLocks noGrp="1"/>
          </p:cNvSpPr>
          <p:nvPr>
            <p:ph sz="quarter" idx="2"/>
          </p:nvPr>
        </p:nvSpPr>
        <p:spPr/>
        <p:txBody>
          <a:bodyPr/>
          <a:lstStyle/>
          <a:p>
            <a:r>
              <a:rPr lang="en-NZ" dirty="0" smtClean="0"/>
              <a:t>2-3 runs </a:t>
            </a:r>
          </a:p>
          <a:p>
            <a:r>
              <a:rPr lang="en-NZ" dirty="0" smtClean="0"/>
              <a:t>Run at 30-40 km/h</a:t>
            </a:r>
          </a:p>
          <a:p>
            <a:r>
              <a:rPr lang="en-NZ" dirty="0" smtClean="0"/>
              <a:t>Calibrated every 2-3 days of skid </a:t>
            </a:r>
            <a:r>
              <a:rPr lang="en-NZ" dirty="0" err="1" smtClean="0"/>
              <a:t>testings</a:t>
            </a:r>
            <a:endParaRPr lang="en-NZ" dirty="0" smtClean="0"/>
          </a:p>
          <a:p>
            <a:r>
              <a:rPr lang="en-NZ" dirty="0" smtClean="0"/>
              <a:t>Seasonal Variations</a:t>
            </a:r>
          </a:p>
          <a:p>
            <a:pPr>
              <a:buNone/>
            </a:pPr>
            <a:endParaRPr lang="en-NZ" dirty="0"/>
          </a:p>
        </p:txBody>
      </p:sp>
      <p:pic>
        <p:nvPicPr>
          <p:cNvPr id="8" name="Picture 7" descr="Photo0005.jpg"/>
          <p:cNvPicPr>
            <a:picLocks noChangeAspect="1"/>
          </p:cNvPicPr>
          <p:nvPr/>
        </p:nvPicPr>
        <p:blipFill>
          <a:blip r:embed="rId3" cstate="print"/>
          <a:stretch>
            <a:fillRect/>
          </a:stretch>
        </p:blipFill>
        <p:spPr>
          <a:xfrm>
            <a:off x="683568" y="1628800"/>
            <a:ext cx="3723878" cy="496517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622</TotalTime>
  <Words>1838</Words>
  <Application>Microsoft Office PowerPoint</Application>
  <PresentationFormat>On-screen Show (4:3)</PresentationFormat>
  <Paragraphs>173</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Correlation Between Laboratory and Field Performance of Greywacke aggregates</vt:lpstr>
      <vt:lpstr>Overview</vt:lpstr>
      <vt:lpstr>Why is the research important?</vt:lpstr>
      <vt:lpstr>Greywacke </vt:lpstr>
      <vt:lpstr>Greywacke</vt:lpstr>
      <vt:lpstr>Project Objectives</vt:lpstr>
      <vt:lpstr>Methodology</vt:lpstr>
      <vt:lpstr>Slide 8</vt:lpstr>
      <vt:lpstr>Skid Testing Procedures</vt:lpstr>
      <vt:lpstr>Northland G1Greywacke Aggregate</vt:lpstr>
      <vt:lpstr>Crash Analysis Methodology</vt:lpstr>
      <vt:lpstr>Crash Data Analysis</vt:lpstr>
      <vt:lpstr>Laboratory versus Field Performance</vt:lpstr>
      <vt:lpstr>Laboratory and Field Performance</vt:lpstr>
      <vt:lpstr>Macrotexture</vt:lpstr>
      <vt:lpstr>Traffic Polishing</vt:lpstr>
      <vt:lpstr>Northland Greywacke Aggregates</vt:lpstr>
      <vt:lpstr>Crash Analysis Results</vt:lpstr>
      <vt:lpstr>Relative Crash Rate Against Skid Resistance</vt:lpstr>
      <vt:lpstr>Conclusions</vt:lpstr>
      <vt:lpstr>Further Research Directions</vt:lpstr>
      <vt:lpstr>Acknowledgements</vt:lpstr>
      <vt:lpstr>MAIREPAV 7 Conference, Auckland, NZ - Call for Abstracts now open….</vt:lpstr>
      <vt:lpstr>MAIREPAV 7 Conference, Auckland, NZ - Call for Abstracts now open….</vt:lpstr>
    </vt:vector>
  </TitlesOfParts>
  <Company>Faculty of Engineering, The University of Auckland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Between Laboratory and Field Performance of Pavements using South Auckland Greywacke</dc:title>
  <dc:creator>Faculty of Engineering</dc:creator>
  <cp:lastModifiedBy>staging</cp:lastModifiedBy>
  <cp:revision>145</cp:revision>
  <dcterms:created xsi:type="dcterms:W3CDTF">2010-10-07T20:17:32Z</dcterms:created>
  <dcterms:modified xsi:type="dcterms:W3CDTF">2011-05-16T03:19:56Z</dcterms:modified>
</cp:coreProperties>
</file>