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62" r:id="rId2"/>
    <p:sldId id="33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7FD"/>
    <a:srgbClr val="79FFFF"/>
    <a:srgbClr val="CCFFFF"/>
    <a:srgbClr val="8500B4"/>
    <a:srgbClr val="99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724" autoAdjust="0"/>
    <p:restoredTop sz="94660"/>
  </p:normalViewPr>
  <p:slideViewPr>
    <p:cSldViewPr>
      <p:cViewPr>
        <p:scale>
          <a:sx n="75" d="100"/>
          <a:sy n="75" d="100"/>
        </p:scale>
        <p:origin x="-6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8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13F160B-F0F7-4099-BCC2-17209739A9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52A08A-F7FE-425C-80E4-B08D9F4FBBC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Full 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8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Road-Frictio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589588"/>
            <a:ext cx="5715000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764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2250"/>
            <a:ext cx="6400800" cy="1052513"/>
          </a:xfrm>
        </p:spPr>
        <p:txBody>
          <a:bodyPr/>
          <a:lstStyle>
            <a:lvl1pPr marL="0" indent="0" algn="ctr">
              <a:buFontTx/>
              <a:buNone/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lIns="91440" tIns="45720" rIns="91440" bIns="4572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534870-9F57-42F7-B9DE-D534A8A257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820BE-1867-4338-9EBD-8176E3A86C4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765175"/>
            <a:ext cx="2058988" cy="5472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29325" cy="5472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C8167-1D98-44A2-BB57-648A7B3520D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532813" cy="436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06525"/>
            <a:ext cx="4038600" cy="4951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6525"/>
            <a:ext cx="4038600" cy="4951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F5A5C-1BA9-47F2-829B-F26D53A677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8847-4E90-4DF7-A4D5-460E1629448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C751-1BAF-40E7-AE55-7332E48CA41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76C6D-C67A-41FD-98A0-EA9E88AD113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765175"/>
            <a:ext cx="8532843" cy="436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E29F1-70F4-4136-9AAB-DD2FFB92F67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1FE08-5789-4AAC-B210-5099C49B4CA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B1B4-B931-4125-BFE0-515ED0F86A3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6EFA8-7FAF-4159-905C-C682EBCF1D8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931B-5E56-4D47-9273-D481DEE9765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306C2-EBA8-4441-B9E0-AA819047E68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6525"/>
            <a:ext cx="82296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7" name="Picture 8" descr="Footer PP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24625"/>
            <a:ext cx="9144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4925" y="6597650"/>
            <a:ext cx="1584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 sz="1200" b="1" dirty="0">
                <a:solidFill>
                  <a:schemeClr val="bg1"/>
                </a:solidFill>
              </a:rPr>
              <a:t>www.arrb.com.au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867400" y="6597650"/>
            <a:ext cx="3097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 sz="1200" b="1" dirty="0">
                <a:solidFill>
                  <a:schemeClr val="bg1"/>
                </a:solidFill>
              </a:rPr>
              <a:t>Building on 50 years of road research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30" name="Picture 11" descr="Header PPTa"/>
          <p:cNvPicPr>
            <a:picLocks noChangeAspect="1" noChangeArrowheads="1"/>
          </p:cNvPicPr>
          <p:nvPr/>
        </p:nvPicPr>
        <p:blipFill>
          <a:blip r:embed="rId16" cstate="print"/>
          <a:srcRect l="4695" t="29729" r="5342" b="29956"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2" descr="Header PPTa"/>
          <p:cNvPicPr>
            <a:picLocks noChangeAspect="1" noChangeArrowheads="1"/>
          </p:cNvPicPr>
          <p:nvPr/>
        </p:nvPicPr>
        <p:blipFill>
          <a:blip r:embed="rId16" cstate="print"/>
          <a:srcRect l="4695" t="58633" r="5342" b="29956"/>
          <a:stretch>
            <a:fillRect/>
          </a:stretch>
        </p:blipFill>
        <p:spPr bwMode="auto">
          <a:xfrm>
            <a:off x="0" y="1000125"/>
            <a:ext cx="91440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714375"/>
            <a:ext cx="8532813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3438" y="6597650"/>
            <a:ext cx="1270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E0ECB1C1-F01E-4B02-8A23-06D4704D268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pic>
        <p:nvPicPr>
          <p:cNvPr id="1034" name="Picture 11" descr="Road-Friction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77050" y="0"/>
            <a:ext cx="5746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428868"/>
            <a:ext cx="8104216" cy="1643074"/>
          </a:xfrm>
          <a:noFill/>
        </p:spPr>
        <p:txBody>
          <a:bodyPr lIns="18000" tIns="10800" rIns="18000" bIns="10800"/>
          <a:lstStyle/>
          <a:p>
            <a:pPr eaLnBrk="1" hangingPunct="1"/>
            <a:r>
              <a:rPr lang="en-AU" sz="3600" dirty="0" smtClean="0"/>
              <a:t>Decade of Action for Road Safety – </a:t>
            </a:r>
            <a:br>
              <a:rPr lang="en-AU" sz="3600" dirty="0" smtClean="0"/>
            </a:br>
            <a:r>
              <a:rPr lang="en-AU" sz="3600" dirty="0" smtClean="0"/>
              <a:t>The Role for Road Surface Friction</a:t>
            </a:r>
            <a:br>
              <a:rPr lang="en-AU" sz="3600" dirty="0" smtClean="0"/>
            </a:br>
            <a:r>
              <a:rPr lang="en-AU" sz="2400" b="0" dirty="0" smtClean="0"/>
              <a:t/>
            </a:r>
            <a:br>
              <a:rPr lang="en-AU" sz="2400" b="0" dirty="0" smtClean="0"/>
            </a:br>
            <a:endParaRPr lang="en-AU" sz="2400" b="0" dirty="0" smtClean="0">
              <a:solidFill>
                <a:srgbClr val="79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945312" cy="765175"/>
          </a:xfrm>
          <a:noFill/>
        </p:spPr>
        <p:txBody>
          <a:bodyPr lIns="18000" tIns="10800" rIns="18000" bIns="10800"/>
          <a:lstStyle/>
          <a:p>
            <a:pPr eaLnBrk="1" hangingPunct="1"/>
            <a:r>
              <a:rPr lang="en-AU" sz="2000" dirty="0" smtClean="0">
                <a:solidFill>
                  <a:srgbClr val="79FFFF"/>
                </a:solidFill>
              </a:rPr>
              <a:t>3</a:t>
            </a:r>
            <a:r>
              <a:rPr lang="en-AU" sz="2000" baseline="30000" dirty="0" smtClean="0">
                <a:solidFill>
                  <a:srgbClr val="79FFFF"/>
                </a:solidFill>
              </a:rPr>
              <a:t>rd</a:t>
            </a:r>
            <a:r>
              <a:rPr lang="en-AU" sz="2000" dirty="0" smtClean="0">
                <a:solidFill>
                  <a:srgbClr val="79FFFF"/>
                </a:solidFill>
              </a:rPr>
              <a:t> International Road Surface Friction Conference 2011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785794"/>
            <a:ext cx="8532813" cy="436563"/>
          </a:xfrm>
        </p:spPr>
        <p:txBody>
          <a:bodyPr/>
          <a:lstStyle/>
          <a:p>
            <a:r>
              <a:rPr lang="en-AU" dirty="0" smtClean="0"/>
              <a:t>Possible Outcomes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000" dirty="0" smtClean="0"/>
              <a:t>Research to establish the extent of the problem in developing countries</a:t>
            </a:r>
          </a:p>
          <a:p>
            <a:r>
              <a:rPr lang="en-AU" sz="2000" dirty="0" smtClean="0"/>
              <a:t>Action to raise awareness of the extent of the problem and potential benefits</a:t>
            </a:r>
          </a:p>
          <a:p>
            <a:r>
              <a:rPr lang="en-AU" sz="2000" dirty="0" smtClean="0"/>
              <a:t>Guide to best practice for developing countries</a:t>
            </a:r>
          </a:p>
          <a:p>
            <a:r>
              <a:rPr lang="en-AU" sz="2000" dirty="0" smtClean="0"/>
              <a:t>Training to support the guide</a:t>
            </a:r>
          </a:p>
          <a:p>
            <a:r>
              <a:rPr lang="en-AU" sz="2000" dirty="0" smtClean="0"/>
              <a:t>Future International Road Friction Conference to have a focus on developing countries</a:t>
            </a:r>
          </a:p>
          <a:p>
            <a:r>
              <a:rPr lang="en-AU" sz="2000" dirty="0" smtClean="0"/>
              <a:t>Investigation and validation of techniques to compensate for good surfacing materials – water blasting, grooving</a:t>
            </a:r>
          </a:p>
          <a:p>
            <a:r>
              <a:rPr lang="en-AU" sz="2000" dirty="0" smtClean="0"/>
              <a:t>Actions to improve tyre management e.g. better awareness of benefits of correct inflation, more widespread inspection (especially public transport)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RB new design draft PPT">
  <a:themeElements>
    <a:clrScheme name="ARRB new design draft 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RB new design draft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RB new design draft 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B new design draft 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B new design draft 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B new design draft 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B new design draft 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B new design draft 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B new design draft 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B new design draft 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B new design draft 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B new design draft 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B new design draft 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B new design draft 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ARRB new design draft PPT</Template>
  <TotalTime>1623</TotalTime>
  <Words>103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ARRB new design draft PPT</vt:lpstr>
      <vt:lpstr>Decade of Action for Road Safety –  The Role for Road Surface Friction  </vt:lpstr>
      <vt:lpstr>Possible Outcomes</vt:lpstr>
    </vt:vector>
  </TitlesOfParts>
  <Company>ARRB Transport Research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 </dc:creator>
  <cp:lastModifiedBy>COD_Linuxman</cp:lastModifiedBy>
  <cp:revision>241</cp:revision>
  <dcterms:created xsi:type="dcterms:W3CDTF">2010-07-05T05:19:23Z</dcterms:created>
  <dcterms:modified xsi:type="dcterms:W3CDTF">2011-05-16T05:11:01Z</dcterms:modified>
</cp:coreProperties>
</file>